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7" r:id="rId4"/>
    <p:sldId id="285" r:id="rId5"/>
    <p:sldId id="286" r:id="rId6"/>
    <p:sldId id="276" r:id="rId7"/>
    <p:sldId id="279" r:id="rId8"/>
    <p:sldId id="278" r:id="rId9"/>
    <p:sldId id="280" r:id="rId10"/>
    <p:sldId id="282" r:id="rId11"/>
    <p:sldId id="268" r:id="rId12"/>
    <p:sldId id="267" r:id="rId13"/>
    <p:sldId id="266" r:id="rId14"/>
    <p:sldId id="265" r:id="rId15"/>
    <p:sldId id="258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unit cell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E2511E-9A21-C008-1A1A-C8BF1AC01CFC}"/>
              </a:ext>
            </a:extLst>
          </p:cNvPr>
          <p:cNvGrpSpPr/>
          <p:nvPr/>
        </p:nvGrpSpPr>
        <p:grpSpPr>
          <a:xfrm>
            <a:off x="4396845" y="2233474"/>
            <a:ext cx="4043521" cy="3193659"/>
            <a:chOff x="2906713" y="2517874"/>
            <a:chExt cx="3804708" cy="300503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58965C6-3557-8AE5-5E93-48DF22DCB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3" y="2597541"/>
              <a:ext cx="3804708" cy="2925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D357A9-6F6A-5373-77E9-278C33A75984}"/>
                </a:ext>
              </a:extLst>
            </p:cNvPr>
            <p:cNvSpPr txBox="1"/>
            <p:nvPr/>
          </p:nvSpPr>
          <p:spPr>
            <a:xfrm>
              <a:off x="4283676" y="2517874"/>
              <a:ext cx="2116667" cy="66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−11.01</a:t>
              </a:r>
              <a:br>
                <a:rPr lang="en-US" sz="2000" dirty="0"/>
              </a:br>
              <a:r>
                <a:rPr lang="en-US" sz="2000" dirty="0"/>
                <a:t>(6.5, 3.75, 100)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5176-0459-6FA7-ADA9-B6190E2CBF9C}"/>
              </a:ext>
            </a:extLst>
          </p:cNvPr>
          <p:cNvGrpSpPr/>
          <p:nvPr/>
        </p:nvGrpSpPr>
        <p:grpSpPr>
          <a:xfrm>
            <a:off x="749008" y="2233474"/>
            <a:ext cx="3372622" cy="3193659"/>
            <a:chOff x="376475" y="2233474"/>
            <a:chExt cx="3372622" cy="319365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7CB381E-7B0A-2699-83FA-3BC093D11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5" y="2446812"/>
              <a:ext cx="3372622" cy="298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D83B8-09DF-657C-E31B-6CC270230198}"/>
                </a:ext>
              </a:extLst>
            </p:cNvPr>
            <p:cNvSpPr txBox="1"/>
            <p:nvPr/>
          </p:nvSpPr>
          <p:spPr>
            <a:xfrm>
              <a:off x="1297054" y="2233474"/>
              <a:ext cx="2249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−6.40</a:t>
              </a:r>
              <a:br>
                <a:rPr lang="en-US" sz="2000" dirty="0"/>
              </a:br>
              <a:r>
                <a:rPr lang="en-US" sz="2000" dirty="0"/>
                <a:t>(0.5, 0.5, 100)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9996</TotalTime>
  <Words>600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a040x100 unit cell</vt:lpstr>
      <vt:lpstr>    X200            x170        x145       x130      x120    x100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84</cp:revision>
  <dcterms:created xsi:type="dcterms:W3CDTF">2023-07-26T17:49:20Z</dcterms:created>
  <dcterms:modified xsi:type="dcterms:W3CDTF">2024-05-15T00:07:36Z</dcterms:modified>
</cp:coreProperties>
</file>