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9" r:id="rId3"/>
    <p:sldId id="293" r:id="rId4"/>
    <p:sldId id="292" r:id="rId5"/>
    <p:sldId id="291" r:id="rId6"/>
    <p:sldId id="283" r:id="rId7"/>
    <p:sldId id="284" r:id="rId8"/>
    <p:sldId id="285" r:id="rId9"/>
    <p:sldId id="288" r:id="rId10"/>
    <p:sldId id="276" r:id="rId11"/>
    <p:sldId id="279" r:id="rId12"/>
    <p:sldId id="278" r:id="rId13"/>
    <p:sldId id="280" r:id="rId14"/>
    <p:sldId id="282" r:id="rId15"/>
    <p:sldId id="268" r:id="rId16"/>
    <p:sldId id="267" r:id="rId17"/>
    <p:sldId id="266" r:id="rId18"/>
    <p:sldId id="265" r:id="rId19"/>
    <p:sldId id="258" r:id="rId20"/>
    <p:sldId id="263" r:id="rId21"/>
    <p:sldId id="264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5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67.png"/><Relationship Id="rId10" Type="http://schemas.openxmlformats.org/officeDocument/2006/relationships/image" Target="../media/image71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a040x100 relaxation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8965C6-3557-8AE5-5E93-48DF22DCB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29"/>
          <a:stretch/>
        </p:blipFill>
        <p:spPr bwMode="auto">
          <a:xfrm>
            <a:off x="7806320" y="3080877"/>
            <a:ext cx="1274331" cy="322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7CB381E-7B0A-2699-83FA-3BC093D11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68"/>
          <a:stretch/>
        </p:blipFill>
        <p:spPr bwMode="auto">
          <a:xfrm>
            <a:off x="5546088" y="3069002"/>
            <a:ext cx="1037900" cy="327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6353B0D2-1A76-EDE0-8CF5-B1E423D29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62"/>
          <a:stretch/>
        </p:blipFill>
        <p:spPr bwMode="auto">
          <a:xfrm>
            <a:off x="6555135" y="3102169"/>
            <a:ext cx="1228039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C99185A-368A-CC28-5BB9-178EF2419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55"/>
          <a:stretch/>
        </p:blipFill>
        <p:spPr bwMode="auto">
          <a:xfrm>
            <a:off x="9010777" y="3113405"/>
            <a:ext cx="12057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3EF64E-73BA-3242-927D-C242B341B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0"/>
          <a:stretch/>
        </p:blipFill>
        <p:spPr bwMode="auto">
          <a:xfrm>
            <a:off x="10216503" y="3113405"/>
            <a:ext cx="1274331" cy="310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82B3CF9-F967-C08D-44A7-02078D3FE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7" y="1901887"/>
            <a:ext cx="41804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29A0341-B04A-A3C1-6D1A-7DD36B9FA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4" t="15626" r="1960" b="20248"/>
          <a:stretch/>
        </p:blipFill>
        <p:spPr bwMode="auto">
          <a:xfrm>
            <a:off x="7193871" y="448606"/>
            <a:ext cx="3022632" cy="233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12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6" y="1323342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9F96369-8CC1-4F3E-B0C5-80CCF615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7" y="1356709"/>
            <a:ext cx="3570843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69" y="38674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a040x120 relaxation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89D463C-14FB-DE54-19FA-767BF3C81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117" y="3115733"/>
            <a:ext cx="1101744" cy="298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79BD1D2-12CC-5D67-52AC-178F827F0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861" y="3115732"/>
            <a:ext cx="1183789" cy="298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015D8FB-074B-A5A0-B0A5-8A8A03F05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89" y="3115732"/>
            <a:ext cx="1248252" cy="298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977EAC2A-FAC2-D408-7E56-FDBE741FA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141" y="3115732"/>
            <a:ext cx="1974935" cy="298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12254D8-0E80-FFA3-5C68-3B4F7CE3D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93" y="1955800"/>
            <a:ext cx="4143300" cy="316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54A9E7DD-57E9-988D-C38C-8647BBD67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5" t="12628" b="13327"/>
          <a:stretch/>
        </p:blipFill>
        <p:spPr bwMode="auto">
          <a:xfrm>
            <a:off x="7252740" y="695761"/>
            <a:ext cx="2915727" cy="222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478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004009B8-2D53-0592-3FBE-6AA1B7541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67" y="1277608"/>
            <a:ext cx="581025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73CC18-8303-2C37-7D8F-0FAE0B70A685}"/>
              </a:ext>
            </a:extLst>
          </p:cNvPr>
          <p:cNvCxnSpPr>
            <a:cxnSpLocks/>
          </p:cNvCxnSpPr>
          <p:nvPr/>
        </p:nvCxnSpPr>
        <p:spPr>
          <a:xfrm flipH="1" flipV="1">
            <a:off x="2913592" y="2488142"/>
            <a:ext cx="2125133" cy="16012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2DCFBE-D072-BF09-FD71-7BB92DFE910E}"/>
              </a:ext>
            </a:extLst>
          </p:cNvPr>
          <p:cNvCxnSpPr>
            <a:cxnSpLocks/>
          </p:cNvCxnSpPr>
          <p:nvPr/>
        </p:nvCxnSpPr>
        <p:spPr>
          <a:xfrm flipH="1" flipV="1">
            <a:off x="3658658" y="2897981"/>
            <a:ext cx="1617133" cy="1705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FF81A0-414C-1BC4-DAB7-EF75F308EC4E}"/>
              </a:ext>
            </a:extLst>
          </p:cNvPr>
          <p:cNvCxnSpPr>
            <a:cxnSpLocks/>
          </p:cNvCxnSpPr>
          <p:nvPr/>
        </p:nvCxnSpPr>
        <p:spPr>
          <a:xfrm flipH="1" flipV="1">
            <a:off x="4280429" y="2768833"/>
            <a:ext cx="1380067" cy="17549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605D61-A2D8-71EC-7A9F-17AF9357D8F5}"/>
              </a:ext>
            </a:extLst>
          </p:cNvPr>
          <p:cNvCxnSpPr>
            <a:cxnSpLocks/>
          </p:cNvCxnSpPr>
          <p:nvPr/>
        </p:nvCxnSpPr>
        <p:spPr>
          <a:xfrm flipH="1" flipV="1">
            <a:off x="3027163" y="2222368"/>
            <a:ext cx="1897989" cy="1157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510AFE-FCE7-80AA-9C73-EC07313CBF12}"/>
              </a:ext>
            </a:extLst>
          </p:cNvPr>
          <p:cNvCxnSpPr>
            <a:cxnSpLocks/>
          </p:cNvCxnSpPr>
          <p:nvPr/>
        </p:nvCxnSpPr>
        <p:spPr>
          <a:xfrm flipV="1">
            <a:off x="4183592" y="3107928"/>
            <a:ext cx="0" cy="1354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32F17C-9F6A-0174-8B6D-6C4F2D9C1DED}"/>
              </a:ext>
            </a:extLst>
          </p:cNvPr>
          <p:cNvCxnSpPr>
            <a:cxnSpLocks/>
          </p:cNvCxnSpPr>
          <p:nvPr/>
        </p:nvCxnSpPr>
        <p:spPr>
          <a:xfrm flipV="1">
            <a:off x="4589992" y="2978085"/>
            <a:ext cx="0" cy="1483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84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2D0E85E1-6D75-71BE-F5B6-AE0D04FA6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65" y="928088"/>
            <a:ext cx="3013602" cy="20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8C81363-6759-BD00-F634-8D438DAA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a040x120 seed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2A6537-4448-4AFD-922C-7697D025A472}"/>
              </a:ext>
            </a:extLst>
          </p:cNvPr>
          <p:cNvCxnSpPr>
            <a:cxnSpLocks/>
          </p:cNvCxnSpPr>
          <p:nvPr/>
        </p:nvCxnSpPr>
        <p:spPr>
          <a:xfrm>
            <a:off x="6129866" y="880533"/>
            <a:ext cx="0" cy="59702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EE103F5A-15CD-3CEF-8FD1-7B4702D06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2" y="2925323"/>
            <a:ext cx="3013602" cy="20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2677395-586D-C934-0267-38396AF50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72" y="4794771"/>
            <a:ext cx="3013602" cy="20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FF8A6B82-1EAF-2939-C453-441C35959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597" y="2905230"/>
            <a:ext cx="3013602" cy="20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9A8E0452-9A3C-CD62-0536-11545A258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97" y="4794771"/>
            <a:ext cx="3013602" cy="20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79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>
            <a:extLst>
              <a:ext uri="{FF2B5EF4-FFF2-40B4-BE49-F238E27FC236}">
                <a16:creationId xmlns:a16="http://schemas.microsoft.com/office/drawing/2014/main" id="{56A19275-9B0F-BEC5-10BE-52784346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08" y="695051"/>
            <a:ext cx="2884690" cy="237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a040x200 relaxation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F110C1C4-2815-968E-396C-4857FF44B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310" y="718369"/>
            <a:ext cx="2884690" cy="22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ED9F6EA-CC0F-1909-649D-640065A44594}"/>
              </a:ext>
            </a:extLst>
          </p:cNvPr>
          <p:cNvGrpSpPr/>
          <p:nvPr/>
        </p:nvGrpSpPr>
        <p:grpSpPr>
          <a:xfrm>
            <a:off x="4961655" y="556792"/>
            <a:ext cx="1734662" cy="2613804"/>
            <a:chOff x="3739986" y="763834"/>
            <a:chExt cx="2178469" cy="3282537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283B248D-016D-C05D-ADC0-FF7F5B63A7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66" r="69291"/>
            <a:stretch/>
          </p:blipFill>
          <p:spPr bwMode="auto">
            <a:xfrm>
              <a:off x="4732199" y="1035168"/>
              <a:ext cx="1186256" cy="301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53AB2CBA-B558-1EF2-6148-4D8AB0D924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66" r="73062"/>
            <a:stretch/>
          </p:blipFill>
          <p:spPr bwMode="auto">
            <a:xfrm>
              <a:off x="4242980" y="1035169"/>
              <a:ext cx="1023240" cy="301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943E042-D428-9C19-01C0-8D49B63068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7" r="73498"/>
            <a:stretch/>
          </p:blipFill>
          <p:spPr bwMode="auto">
            <a:xfrm>
              <a:off x="3739986" y="763834"/>
              <a:ext cx="1023240" cy="328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EC6D43-1BC6-2790-14CA-A08789376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664" y="3429000"/>
            <a:ext cx="3844336" cy="29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AFF62A-DF4D-F22B-3BCC-7931A59B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51" y="3461989"/>
            <a:ext cx="3644764" cy="292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AB32710-F2BE-37F3-3A68-E8502E1B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1" y="2184028"/>
            <a:ext cx="4632585" cy="281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10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>
            <a:extLst>
              <a:ext uri="{FF2B5EF4-FFF2-40B4-BE49-F238E27FC236}">
                <a16:creationId xmlns:a16="http://schemas.microsoft.com/office/drawing/2014/main" id="{11ECAD9F-DD0C-2C87-96AD-51DD52F25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55" y="950240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E5F5BF4D-3BD6-C323-26DA-255C08EE1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9" y="2980942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8C81363-6759-BD00-F634-8D438DAA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a040x200 seed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2A6537-4448-4AFD-922C-7697D025A472}"/>
              </a:ext>
            </a:extLst>
          </p:cNvPr>
          <p:cNvCxnSpPr>
            <a:cxnSpLocks/>
          </p:cNvCxnSpPr>
          <p:nvPr/>
        </p:nvCxnSpPr>
        <p:spPr>
          <a:xfrm>
            <a:off x="6129866" y="880533"/>
            <a:ext cx="0" cy="59702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8" name="Picture 20">
            <a:extLst>
              <a:ext uri="{FF2B5EF4-FFF2-40B4-BE49-F238E27FC236}">
                <a16:creationId xmlns:a16="http://schemas.microsoft.com/office/drawing/2014/main" id="{81DAA116-88D2-6DFD-876C-698B61034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59" y="2980942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F1A221EC-3266-E3BA-B750-4DA0BFB83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9" y="4827298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D0187515-38F5-609A-7BC2-03E38C82E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59" y="4827298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E741709-B281-9FFE-2262-8ADCEFAC6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511" y="776678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0BE98A-7D28-C9D0-C7FC-59EFB2A30277}"/>
              </a:ext>
            </a:extLst>
          </p:cNvPr>
          <p:cNvSpPr txBox="1"/>
          <p:nvPr/>
        </p:nvSpPr>
        <p:spPr>
          <a:xfrm>
            <a:off x="9110795" y="82977"/>
            <a:ext cx="299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not completely converged but stopped for resources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B16D027-6D2C-C1E1-0288-2F2E8C77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622" y="2795495"/>
            <a:ext cx="3141512" cy="203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774B47EA-E960-42ED-E742-4092236CC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622" y="4863909"/>
            <a:ext cx="3072076" cy="198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893E5D-6072-C968-6F4E-12C8F11C9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696" y="2796045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5F1B1DB6-1B32-B206-47C7-1BEEFCCA3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696" y="4815412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58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7799887" y="6325399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5429-45AE-CFE7-CC99-CC21BCD5C9A5}"/>
              </a:ext>
            </a:extLst>
          </p:cNvPr>
          <p:cNvGrpSpPr/>
          <p:nvPr/>
        </p:nvGrpSpPr>
        <p:grpSpPr>
          <a:xfrm>
            <a:off x="3851901" y="1150016"/>
            <a:ext cx="2632739" cy="5307798"/>
            <a:chOff x="6457077" y="250302"/>
            <a:chExt cx="2632739" cy="530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AA7EDB-0670-5B63-4115-E892813E42F9}"/>
                </a:ext>
              </a:extLst>
            </p:cNvPr>
            <p:cNvGrpSpPr/>
            <p:nvPr/>
          </p:nvGrpSpPr>
          <p:grpSpPr>
            <a:xfrm>
              <a:off x="6457077" y="250302"/>
              <a:ext cx="2606860" cy="2012888"/>
              <a:chOff x="6457077" y="250302"/>
              <a:chExt cx="2606860" cy="20128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A3DA031-B982-E11B-1CDE-72B887D02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56"/>
              <a:stretch/>
            </p:blipFill>
            <p:spPr bwMode="auto">
              <a:xfrm>
                <a:off x="6457077" y="250302"/>
                <a:ext cx="2606860" cy="201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A7BD1-B5D1-EDC7-B5A6-D8CA4993107B}"/>
                  </a:ext>
                </a:extLst>
              </p:cNvPr>
              <p:cNvSpPr txBox="1"/>
              <p:nvPr/>
            </p:nvSpPr>
            <p:spPr>
              <a:xfrm>
                <a:off x="8083449" y="757690"/>
                <a:ext cx="770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0.1 mM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768E0E-9531-27D0-1109-F8B599CF10E1}"/>
                </a:ext>
              </a:extLst>
            </p:cNvPr>
            <p:cNvGrpSpPr/>
            <p:nvPr/>
          </p:nvGrpSpPr>
          <p:grpSpPr>
            <a:xfrm>
              <a:off x="6489817" y="1814002"/>
              <a:ext cx="2536469" cy="1528722"/>
              <a:chOff x="6527467" y="2719066"/>
              <a:chExt cx="2536469" cy="1528722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7AF42E8D-E85C-393D-46D0-F3944716C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2719066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93AB-3B83-8711-3A13-D0A4E7D5EB6E}"/>
                  </a:ext>
                </a:extLst>
              </p:cNvPr>
              <p:cNvSpPr txBox="1"/>
              <p:nvPr/>
            </p:nvSpPr>
            <p:spPr>
              <a:xfrm>
                <a:off x="7957773" y="2784637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 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19C02-51EA-0B1B-E66C-68288F418B8C}"/>
                </a:ext>
              </a:extLst>
            </p:cNvPr>
            <p:cNvGrpSpPr/>
            <p:nvPr/>
          </p:nvGrpSpPr>
          <p:grpSpPr>
            <a:xfrm>
              <a:off x="6489817" y="2912409"/>
              <a:ext cx="2542638" cy="1528722"/>
              <a:chOff x="6527467" y="4693380"/>
              <a:chExt cx="2542638" cy="1528722"/>
            </a:xfrm>
          </p:grpSpPr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CB9E3705-A176-705B-E19B-7D81D971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4693380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212638-97AF-93B1-9D4C-C8B4055226E3}"/>
                  </a:ext>
                </a:extLst>
              </p:cNvPr>
              <p:cNvSpPr txBox="1"/>
              <p:nvPr/>
            </p:nvSpPr>
            <p:spPr>
              <a:xfrm>
                <a:off x="7963942" y="4766483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10 mM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E87D87-6EF2-A0BE-8026-1EAB7B47A0BF}"/>
                </a:ext>
              </a:extLst>
            </p:cNvPr>
            <p:cNvGrpSpPr/>
            <p:nvPr/>
          </p:nvGrpSpPr>
          <p:grpSpPr>
            <a:xfrm>
              <a:off x="6489817" y="3991943"/>
              <a:ext cx="2599999" cy="1566157"/>
              <a:chOff x="8468682" y="3932838"/>
              <a:chExt cx="2599999" cy="1566157"/>
            </a:xfrm>
          </p:grpSpPr>
          <p:pic>
            <p:nvPicPr>
              <p:cNvPr id="10" name="Picture 14">
                <a:extLst>
                  <a:ext uri="{FF2B5EF4-FFF2-40B4-BE49-F238E27FC236}">
                    <a16:creationId xmlns:a16="http://schemas.microsoft.com/office/drawing/2014/main" id="{37ECA617-6798-C9E7-452E-20D98132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50" r="20874"/>
              <a:stretch/>
            </p:blipFill>
            <p:spPr bwMode="auto">
              <a:xfrm>
                <a:off x="8468682" y="3932838"/>
                <a:ext cx="2536469" cy="1566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36E5-40BD-7912-51D4-9A43B94166FF}"/>
                  </a:ext>
                </a:extLst>
              </p:cNvPr>
              <p:cNvSpPr txBox="1"/>
              <p:nvPr/>
            </p:nvSpPr>
            <p:spPr>
              <a:xfrm>
                <a:off x="9962518" y="3981854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25 mM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7214DE-D708-4D21-BA0F-C14562ED3264}"/>
              </a:ext>
            </a:extLst>
          </p:cNvPr>
          <p:cNvSpPr txBox="1"/>
          <p:nvPr/>
        </p:nvSpPr>
        <p:spPr>
          <a:xfrm>
            <a:off x="4586015" y="778662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0.01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52097-4765-4584-39D7-FAB262B3DEFA}"/>
              </a:ext>
            </a:extLst>
          </p:cNvPr>
          <p:cNvSpPr/>
          <p:nvPr/>
        </p:nvSpPr>
        <p:spPr>
          <a:xfrm>
            <a:off x="7248698" y="2779287"/>
            <a:ext cx="3541222" cy="103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need to </a:t>
            </a:r>
            <a:r>
              <a:rPr lang="en-US" dirty="0" err="1"/>
              <a:t>init</a:t>
            </a:r>
            <a:r>
              <a:rPr lang="en-US" dirty="0"/>
              <a:t> using sine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71AC12AE-2777-C036-89EB-05D8FF4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68" y="12782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3C2F543-3C9D-AB68-EA90-EBFC8D8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0" y="1290004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6A53700-E3C2-1CA6-E2A8-764156DB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332078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82B6FB-83FB-8DB2-AE2B-F280958E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63" y="1271382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02EF99-4FA7-688F-91E5-FA06F21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" y="1478380"/>
            <a:ext cx="2678461" cy="28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1C85B7-81FF-C4F9-F3C5-FBCFC064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59" y="4403937"/>
            <a:ext cx="3050129" cy="23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289485-06FF-5285-A08C-475B2C70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379" y="1250826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611366-C70E-8F23-0C01-1420787E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79" y="4860898"/>
            <a:ext cx="1751321" cy="14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654B-648F-04F3-199E-0B1594BD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Parallelization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D1A7EF-7875-EC18-0D2E-8B0879109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81" y="2232687"/>
            <a:ext cx="6000220" cy="31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93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13052</TotalTime>
  <Words>548</Words>
  <Application>Microsoft Office PowerPoint</Application>
  <PresentationFormat>Widescreen</PresentationFormat>
  <Paragraphs>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a040x100 relaxation</vt:lpstr>
      <vt:lpstr>a040x120 relaxation</vt:lpstr>
      <vt:lpstr>a040x120 seed</vt:lpstr>
      <vt:lpstr>a040x200 relaxation</vt:lpstr>
      <vt:lpstr>a040x200 seed</vt:lpstr>
      <vt:lpstr>Zhulina JCP 1998</vt:lpstr>
      <vt:lpstr>Carrillo Langmuir 2009</vt:lpstr>
      <vt:lpstr>    X200            x170        x145       x130      x120    x100</vt:lpstr>
      <vt:lpstr>Parallelization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100</cp:revision>
  <dcterms:created xsi:type="dcterms:W3CDTF">2023-07-26T17:49:20Z</dcterms:created>
  <dcterms:modified xsi:type="dcterms:W3CDTF">2024-08-28T18:53:58Z</dcterms:modified>
</cp:coreProperties>
</file>