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2497625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6595533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45" y="3543769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560626" y="2932077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7424638" y="369670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748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57</cp:revision>
  <dcterms:created xsi:type="dcterms:W3CDTF">2022-03-28T18:43:16Z</dcterms:created>
  <dcterms:modified xsi:type="dcterms:W3CDTF">2024-09-07T18:20:19Z</dcterms:modified>
</cp:coreProperties>
</file>