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00" r:id="rId4"/>
    <p:sldId id="30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6" r:id="rId22"/>
    <p:sldId id="274" r:id="rId23"/>
    <p:sldId id="275" r:id="rId24"/>
    <p:sldId id="305" r:id="rId25"/>
    <p:sldId id="302" r:id="rId26"/>
    <p:sldId id="304" r:id="rId27"/>
    <p:sldId id="303" r:id="rId28"/>
    <p:sldId id="30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293A63-C1A2-8F59-3334-5B47CB07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813136"/>
            <a:ext cx="3215016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F7EB-D83B-4DCD-BFF4-52B9A7C4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Incorrect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D7E19-A497-4180-BCBD-300D348A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9AB28A-47C2-437B-9AAD-396519FB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7" y="2022145"/>
            <a:ext cx="4807455" cy="3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AA39CB-8DA8-4A84-A731-4EE0983EDA6F}"/>
              </a:ext>
            </a:extLst>
          </p:cNvPr>
          <p:cNvGrpSpPr/>
          <p:nvPr/>
        </p:nvGrpSpPr>
        <p:grpSpPr>
          <a:xfrm>
            <a:off x="5619031" y="4645479"/>
            <a:ext cx="6489324" cy="1202385"/>
            <a:chOff x="493940" y="5297117"/>
            <a:chExt cx="5694590" cy="1055131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5A7B531A-ECFB-4608-8A86-D2A02018C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9B292BD5-0C28-4E27-A283-5DCDB899E4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AE519-8A17-4666-B737-381CD3E4189B}"/>
              </a:ext>
            </a:extLst>
          </p:cNvPr>
          <p:cNvCxnSpPr>
            <a:cxnSpLocks/>
            <a:endCxn id="6152" idx="1"/>
          </p:cNvCxnSpPr>
          <p:nvPr/>
        </p:nvCxnSpPr>
        <p:spPr>
          <a:xfrm>
            <a:off x="3396343" y="4645479"/>
            <a:ext cx="2222688" cy="572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BF59E1-C563-4F54-A986-8F9423E7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43" y="1602537"/>
            <a:ext cx="4715313" cy="2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7AB63-B192-F333-7501-FC00FF1E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5" y="564704"/>
            <a:ext cx="3624806" cy="2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88AAC1-DC07-10E0-8770-5138BDFB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9" y="560875"/>
            <a:ext cx="3624805" cy="2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973B54-347E-26F4-1029-5A4986E2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" y="560873"/>
            <a:ext cx="3624808" cy="27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37476A4-BEE8-9FC5-24F6-3D4E4053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2" y="3878947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0FD7FBA-25FD-E1F0-B0F2-725D2C4F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5" y="3864749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2D43B97-3E96-6E09-BD3C-907C2366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" y="3791809"/>
            <a:ext cx="3719307" cy="28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583-BE3A-3CD8-6B4A-00246C601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 </a:t>
            </a:r>
            <a:r>
              <a:rPr lang="en-US" dirty="0" err="1"/>
              <a:t>func</a:t>
            </a:r>
            <a:r>
              <a:rPr lang="en-US" dirty="0"/>
              <a:t> b0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123C-C98E-ADFF-233C-020F3A246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N_K = K_AA * 0.360 [nm/AA] / b0 [nm/Kuhn]</a:t>
            </a:r>
          </a:p>
        </p:txBody>
      </p:sp>
    </p:spTree>
    <p:extLst>
      <p:ext uri="{BB962C8B-B14F-4D97-AF65-F5344CB8AC3E}">
        <p14:creationId xmlns:p14="http://schemas.microsoft.com/office/powerpoint/2010/main" val="4045379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27F87-CE59-731F-AA63-8DA38523242C}"/>
              </a:ext>
            </a:extLst>
          </p:cNvPr>
          <p:cNvSpPr txBox="1"/>
          <p:nvPr/>
        </p:nvSpPr>
        <p:spPr>
          <a:xfrm>
            <a:off x="5181600" y="1526406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0.6 0.4 2.6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1A93A9-61C7-E33A-A9EA-1874A63B30B3}"/>
              </a:ext>
            </a:extLst>
          </p:cNvPr>
          <p:cNvSpPr/>
          <p:nvPr/>
        </p:nvSpPr>
        <p:spPr>
          <a:xfrm>
            <a:off x="4130842" y="353544"/>
            <a:ext cx="3930316" cy="104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function of b0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AD176-FF58-5A78-32A8-3B91A7220C74}"/>
              </a:ext>
            </a:extLst>
          </p:cNvPr>
          <p:cNvSpPr txBox="1"/>
          <p:nvPr/>
        </p:nvSpPr>
        <p:spPr>
          <a:xfrm>
            <a:off x="1711978" y="102694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8276A-C669-4239-425C-957E133E4A81}"/>
              </a:ext>
            </a:extLst>
          </p:cNvPr>
          <p:cNvSpPr txBox="1"/>
          <p:nvPr/>
        </p:nvSpPr>
        <p:spPr>
          <a:xfrm>
            <a:off x="9449317" y="102694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After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4526EA-1C0C-964D-AB2E-D7749C0B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20" y="2703272"/>
            <a:ext cx="3930315" cy="29026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396564F-180F-C5AA-5EA1-D2048387D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03" y="2703272"/>
            <a:ext cx="3930314" cy="311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834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27F87-CE59-731F-AA63-8DA38523242C}"/>
              </a:ext>
            </a:extLst>
          </p:cNvPr>
          <p:cNvSpPr txBox="1"/>
          <p:nvPr/>
        </p:nvSpPr>
        <p:spPr>
          <a:xfrm>
            <a:off x="5181600" y="153436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1.0 1.0 2.6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748BF-1940-6D6F-A7E3-F009D2CCD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7" y="2395195"/>
            <a:ext cx="4500843" cy="357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A93A9-61C7-E33A-A9EA-1874A63B30B3}"/>
              </a:ext>
            </a:extLst>
          </p:cNvPr>
          <p:cNvSpPr/>
          <p:nvPr/>
        </p:nvSpPr>
        <p:spPr>
          <a:xfrm>
            <a:off x="4130842" y="369460"/>
            <a:ext cx="3930316" cy="104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function of b0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AD176-FF58-5A78-32A8-3B91A7220C74}"/>
              </a:ext>
            </a:extLst>
          </p:cNvPr>
          <p:cNvSpPr txBox="1"/>
          <p:nvPr/>
        </p:nvSpPr>
        <p:spPr>
          <a:xfrm>
            <a:off x="1828283" y="89082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8276A-C669-4239-425C-957E133E4A81}"/>
              </a:ext>
            </a:extLst>
          </p:cNvPr>
          <p:cNvSpPr txBox="1"/>
          <p:nvPr/>
        </p:nvSpPr>
        <p:spPr>
          <a:xfrm>
            <a:off x="9754117" y="102694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After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FD63D-C0DD-4985-7B50-BB7FC95675CF}"/>
              </a:ext>
            </a:extLst>
          </p:cNvPr>
          <p:cNvSpPr txBox="1"/>
          <p:nvPr/>
        </p:nvSpPr>
        <p:spPr>
          <a:xfrm>
            <a:off x="10297261" y="627809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10/03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7858D2-3D4D-D9D5-D03C-453071A2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192" y="2515128"/>
            <a:ext cx="4500842" cy="357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760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27F87-CE59-731F-AA63-8DA38523242C}"/>
              </a:ext>
            </a:extLst>
          </p:cNvPr>
          <p:cNvSpPr txBox="1"/>
          <p:nvPr/>
        </p:nvSpPr>
        <p:spPr>
          <a:xfrm>
            <a:off x="5181600" y="153436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1.4 1.4 2.6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748BF-1940-6D6F-A7E3-F009D2CCD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7" y="2395195"/>
            <a:ext cx="4500843" cy="357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A93A9-61C7-E33A-A9EA-1874A63B30B3}"/>
              </a:ext>
            </a:extLst>
          </p:cNvPr>
          <p:cNvSpPr/>
          <p:nvPr/>
        </p:nvSpPr>
        <p:spPr>
          <a:xfrm>
            <a:off x="4130842" y="369460"/>
            <a:ext cx="3930316" cy="104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function of b0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AD176-FF58-5A78-32A8-3B91A7220C74}"/>
              </a:ext>
            </a:extLst>
          </p:cNvPr>
          <p:cNvSpPr txBox="1"/>
          <p:nvPr/>
        </p:nvSpPr>
        <p:spPr>
          <a:xfrm>
            <a:off x="1828283" y="89082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8276A-C669-4239-425C-957E133E4A81}"/>
              </a:ext>
            </a:extLst>
          </p:cNvPr>
          <p:cNvSpPr txBox="1"/>
          <p:nvPr/>
        </p:nvSpPr>
        <p:spPr>
          <a:xfrm>
            <a:off x="9754117" y="102694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After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9792DD2-9A21-9773-4502-F0AD1E8CF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962" y="2395195"/>
            <a:ext cx="4500842" cy="357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068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2DB769-4C79-FD10-27E4-2193562B1510}"/>
              </a:ext>
            </a:extLst>
          </p:cNvPr>
          <p:cNvSpPr txBox="1"/>
          <p:nvPr/>
        </p:nvSpPr>
        <p:spPr>
          <a:xfrm>
            <a:off x="914401" y="940398"/>
            <a:ext cx="10757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excluded volume from Rubinstein Ch 3.1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b = 0.5, 1.0, 1.5, 2.0, 5.0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V0 = b^3 (spherical) (max flexible)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b^2 * d (cylindrical)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New options (09/03 code)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V0 = 4/3*pi*b^3 (b/d = 0.239) (Max flexible)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V1 = 1.00*b^3 (b/d = 1.0)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V2 = 0.50*b^3 (b/d = 2.0) (Rubinstein “flexible”)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V3 = 0.33*b^3 (b/d = 3.0) (Rubinstein “flexible”)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V4 = 0.15*b^3 (b/d = 6.5)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Rubinstein, pdf </a:t>
            </a:r>
            <a:r>
              <a:rPr lang="en-US" dirty="0" err="1"/>
              <a:t>pg</a:t>
            </a:r>
            <a:r>
              <a:rPr lang="en-US" dirty="0"/>
              <a:t> 108: b/d 2~3 for flexible,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PE, PEO: d = 0.8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PS: d = 0.5 nm</a:t>
            </a:r>
          </a:p>
        </p:txBody>
      </p:sp>
    </p:spTree>
    <p:extLst>
      <p:ext uri="{BB962C8B-B14F-4D97-AF65-F5344CB8AC3E}">
        <p14:creationId xmlns:p14="http://schemas.microsoft.com/office/powerpoint/2010/main" val="284026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B52C-BBA7-4073-9056-4722B0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- 20220722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8B51-943B-4767-84E0-466D603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9ACAE-8DD6-1E2F-D0C2-A2BB6251C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0"/>
          <a:stretch/>
        </p:blipFill>
        <p:spPr bwMode="auto">
          <a:xfrm>
            <a:off x="122541" y="1630434"/>
            <a:ext cx="4857440" cy="35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863C3E0-EFEE-2EC8-9BBF-2D5A3C9476C9}"/>
              </a:ext>
            </a:extLst>
          </p:cNvPr>
          <p:cNvGrpSpPr/>
          <p:nvPr/>
        </p:nvGrpSpPr>
        <p:grpSpPr>
          <a:xfrm>
            <a:off x="4321795" y="2837882"/>
            <a:ext cx="7870205" cy="1458243"/>
            <a:chOff x="3554185" y="5134619"/>
            <a:chExt cx="8564336" cy="158685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899FE2-EB71-513D-CD7B-049A7CF93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4472DFC-C0AC-D3D4-235B-038D73259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800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7F037B-7317-8010-44F1-2186FAD95AEC}"/>
              </a:ext>
            </a:extLst>
          </p:cNvPr>
          <p:cNvGrpSpPr/>
          <p:nvPr/>
        </p:nvGrpSpPr>
        <p:grpSpPr>
          <a:xfrm>
            <a:off x="5098211" y="4674950"/>
            <a:ext cx="6783238" cy="1256843"/>
            <a:chOff x="493940" y="5297117"/>
            <a:chExt cx="5694590" cy="1055131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68777A9F-9801-A93B-0ECC-13E2AC2D7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6CB84C71-84A4-F0EF-BA87-CD5DAF5520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88DB087-DA8F-CFBA-99C5-B3727B51AE41}"/>
              </a:ext>
            </a:extLst>
          </p:cNvPr>
          <p:cNvGrpSpPr/>
          <p:nvPr/>
        </p:nvGrpSpPr>
        <p:grpSpPr>
          <a:xfrm>
            <a:off x="4987991" y="1163820"/>
            <a:ext cx="6783239" cy="1256843"/>
            <a:chOff x="3554185" y="5134619"/>
            <a:chExt cx="8564336" cy="1586856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584704AA-5639-6788-325E-CC3F75408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FBBD8687-5FD2-62A9-F3DE-F15DC4BF6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6A3403F-5DDC-1E5E-CF7A-D8CA73291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51" y="4106332"/>
            <a:ext cx="4156476" cy="2394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6B7B25-7035-CFF9-50C3-675F889EC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51" y="957403"/>
            <a:ext cx="4213394" cy="187403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8CA0D8-1BE0-46A0-61E4-7B288B2CEAA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E971EF-27D4-BF2B-5477-45A2364948A7}"/>
              </a:ext>
            </a:extLst>
          </p:cNvPr>
          <p:cNvSpPr txBox="1"/>
          <p:nvPr/>
        </p:nvSpPr>
        <p:spPr>
          <a:xfrm>
            <a:off x="4698808" y="1825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2C645-75BF-E6C3-CEA9-4E3F2E31767D}"/>
              </a:ext>
            </a:extLst>
          </p:cNvPr>
          <p:cNvSpPr txBox="1"/>
          <p:nvPr/>
        </p:nvSpPr>
        <p:spPr>
          <a:xfrm>
            <a:off x="4698808" y="35563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216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568</Words>
  <Application>Microsoft Office PowerPoint</Application>
  <PresentationFormat>Widescreen</PresentationFormat>
  <Paragraphs>146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P_update</vt:lpstr>
      <vt:lpstr>Incorrect </vt:lpstr>
      <vt:lpstr>Corrected - 20220722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 func b0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46</cp:revision>
  <dcterms:created xsi:type="dcterms:W3CDTF">2022-05-19T15:06:45Z</dcterms:created>
  <dcterms:modified xsi:type="dcterms:W3CDTF">2022-10-04T03:39:43Z</dcterms:modified>
</cp:coreProperties>
</file>