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7975-E7E2-C95E-E57A-D699ACD45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SI: Table of Contents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E0C81-686E-6CE5-DA4D-9604289B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24E9D-A530-CFF5-A90E-570D1076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F9EB7-EA69-4D8E-ED2F-3DB6D9A0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432FB9-3C18-C466-ACEA-EC4AB88C05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613847"/>
            <a:ext cx="9677400" cy="904904"/>
          </a:xfr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</a:lstStyle>
          <a:p>
            <a:pPr lvl="0"/>
            <a:r>
              <a:rPr lang="en-US" dirty="0"/>
              <a:t>Insert Custom Title Above</a:t>
            </a:r>
          </a:p>
          <a:p>
            <a:pPr lvl="0"/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AA0CAFE-1864-D149-5BFB-0ADEC24823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2679874"/>
            <a:ext cx="7015163" cy="97313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[ Supp ] Button Links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EAEA8C6-3F6B-C1D8-ADFC-2A97AE3FF5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39937" y="3811588"/>
            <a:ext cx="8269315" cy="695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in Slide Master View (</a:t>
            </a:r>
            <a:r>
              <a:rPr lang="en-US" dirty="0" err="1"/>
              <a:t>Alt+Q</a:t>
            </a:r>
            <a:r>
              <a:rPr lang="en-US" dirty="0"/>
              <a:t> for search)</a:t>
            </a:r>
          </a:p>
        </p:txBody>
      </p:sp>
    </p:spTree>
    <p:extLst>
      <p:ext uri="{BB962C8B-B14F-4D97-AF65-F5344CB8AC3E}">
        <p14:creationId xmlns:p14="http://schemas.microsoft.com/office/powerpoint/2010/main" val="2660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4.xml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0714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ouble Bracket 6">
            <a:hlinkClick r:id="rId8" action="ppaction://hlinksldjump"/>
            <a:extLst>
              <a:ext uri="{FF2B5EF4-FFF2-40B4-BE49-F238E27FC236}">
                <a16:creationId xmlns:a16="http://schemas.microsoft.com/office/drawing/2014/main" id="{5D492677-861D-1835-796E-816F874DF12C}"/>
              </a:ext>
            </a:extLst>
          </p:cNvPr>
          <p:cNvSpPr/>
          <p:nvPr userDrawn="1"/>
        </p:nvSpPr>
        <p:spPr>
          <a:xfrm>
            <a:off x="11580019" y="115585"/>
            <a:ext cx="502920" cy="173736"/>
          </a:xfrm>
          <a:prstGeom prst="bracketPair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FreightSans Pro Semibold" panose="02000603040000020004" pitchFamily="50" charset="0"/>
              </a:rPr>
              <a:t>Supp</a:t>
            </a:r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7F7F-A503-44AD-7BFC-CE768444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6BB3A-7714-E155-B1A4-E0B7A130C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44F62-6D7E-F6FB-0737-5BB93BFC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4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1E95-33DA-91A4-CD99-C1597EF3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783110-A073-98B2-5FBE-808AF5A8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C982E-2A8D-76CE-8EB7-4F5A2157CD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41E8D-55C1-99C4-5EF5-10F746DDCF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CF0AF2-9F88-0212-30F2-ADA3E42CCD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3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F2BB-5E9E-FBDA-B15D-26F84DE6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FD622D-708A-F241-2841-11D37F65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2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4546A"/>
      </a:hlink>
      <a:folHlink>
        <a:srgbClr val="44546A"/>
      </a:folHlink>
    </a:clrScheme>
    <a:fontScheme name="Custom 2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FreightSans Pro Semibold</vt:lpstr>
      <vt:lpstr>Lucida Grande</vt:lpstr>
      <vt:lpstr>Lucida Grande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26</cp:revision>
  <dcterms:created xsi:type="dcterms:W3CDTF">2022-03-28T18:43:16Z</dcterms:created>
  <dcterms:modified xsi:type="dcterms:W3CDTF">2023-03-02T05:37:44Z</dcterms:modified>
</cp:coreProperties>
</file>