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Pure NFH Summary 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09899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294178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11602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737097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01945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10647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49156-0E02-F310-3DCA-58608504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57" y="1738356"/>
            <a:ext cx="3456952" cy="63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046FF-4BB8-81C3-A1A4-37F9556C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8" y="1785881"/>
            <a:ext cx="2338957" cy="5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253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Pure NFH Summary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19</cp:revision>
  <dcterms:created xsi:type="dcterms:W3CDTF">2023-01-30T04:46:42Z</dcterms:created>
  <dcterms:modified xsi:type="dcterms:W3CDTF">2023-02-01T18:31:40Z</dcterms:modified>
</cp:coreProperties>
</file>