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AF8A0-6813-76E1-7DBC-EDE24062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303" y="607867"/>
            <a:ext cx="477633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91E33C-D724-E848-3F01-A01CE601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91" y="3880635"/>
            <a:ext cx="6294344" cy="27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</cp:revision>
  <dcterms:created xsi:type="dcterms:W3CDTF">2023-01-20T22:40:51Z</dcterms:created>
  <dcterms:modified xsi:type="dcterms:W3CDTF">2023-01-27T22:04:33Z</dcterms:modified>
</cp:coreProperties>
</file>