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B05CF9-AB0A-D00F-E9F7-D20CCF8661FF}"/>
              </a:ext>
            </a:extLst>
          </p:cNvPr>
          <p:cNvGrpSpPr/>
          <p:nvPr/>
        </p:nvGrpSpPr>
        <p:grpSpPr>
          <a:xfrm>
            <a:off x="2236266" y="1148362"/>
            <a:ext cx="7719467" cy="2427796"/>
            <a:chOff x="1366305" y="1233028"/>
            <a:chExt cx="7719467" cy="2427796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13C85D-0ABE-8FEA-B289-467302B537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29" b="10418"/>
            <a:stretch/>
          </p:blipFill>
          <p:spPr bwMode="auto">
            <a:xfrm>
              <a:off x="1366305" y="1439334"/>
              <a:ext cx="2718591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285" y="1425974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114799" y="1439334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1784609" y="1233028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917570" y="3933938"/>
            <a:ext cx="95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7" y="302621"/>
            <a:ext cx="11361213" cy="694267"/>
          </a:xfrm>
        </p:spPr>
        <p:txBody>
          <a:bodyPr>
            <a:noAutofit/>
          </a:bodyPr>
          <a:lstStyle/>
          <a:p>
            <a:r>
              <a:rPr lang="en-US" sz="3600" dirty="0"/>
              <a:t>If height profiles are linear with L, shouldn’t V_L = V_H?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FF9000-7128-76A2-57DC-46CB7D9FE314}"/>
              </a:ext>
            </a:extLst>
          </p:cNvPr>
          <p:cNvGrpSpPr/>
          <p:nvPr/>
        </p:nvGrpSpPr>
        <p:grpSpPr>
          <a:xfrm>
            <a:off x="2033793" y="2093908"/>
            <a:ext cx="4637942" cy="1096568"/>
            <a:chOff x="3089231" y="783157"/>
            <a:chExt cx="5535658" cy="13088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61BA0A-E90F-2ECE-F0DB-3AD59ABE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637" y="1354595"/>
              <a:ext cx="1741376" cy="2618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A88264-BDBA-C002-1A90-ED11A2D9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1" y="1781754"/>
              <a:ext cx="4872038" cy="2919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ED818-BE4D-12EB-23D8-0F35DFBDBED0}"/>
                </a:ext>
              </a:extLst>
            </p:cNvPr>
            <p:cNvSpPr txBox="1"/>
            <p:nvPr/>
          </p:nvSpPr>
          <p:spPr>
            <a:xfrm>
              <a:off x="3089231" y="783157"/>
              <a:ext cx="2686050" cy="40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i="1" dirty="0" err="1"/>
                <a:t>i</a:t>
              </a:r>
              <a:r>
                <a:rPr lang="en-US" i="1" dirty="0"/>
                <a:t> </a:t>
              </a:r>
              <a:r>
                <a:rPr lang="en-US" dirty="0"/>
                <a:t>as </a:t>
              </a:r>
              <a:r>
                <a:rPr lang="en-US" b="1" dirty="0">
                  <a:solidFill>
                    <a:schemeClr val="accent1"/>
                  </a:solidFill>
                </a:rPr>
                <a:t>L</a:t>
              </a:r>
              <a:r>
                <a:rPr lang="en-US" dirty="0"/>
                <a:t> or </a:t>
              </a:r>
              <a:r>
                <a:rPr lang="en-US" b="1" dirty="0">
                  <a:solidFill>
                    <a:schemeClr val="accent1"/>
                  </a:solidFill>
                </a:rPr>
                <a:t>H,</a:t>
              </a:r>
              <a:r>
                <a:rPr lang="en-US" dirty="0"/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E7DC67-04D8-6D03-8215-50F90615A356}"/>
                </a:ext>
              </a:extLst>
            </p:cNvPr>
            <p:cNvSpPr/>
            <p:nvPr/>
          </p:nvSpPr>
          <p:spPr>
            <a:xfrm>
              <a:off x="5220543" y="1341006"/>
              <a:ext cx="549908" cy="3173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A219EC-6AE7-B2D2-414B-85E7331CF06F}"/>
                </a:ext>
              </a:extLst>
            </p:cNvPr>
            <p:cNvSpPr/>
            <p:nvPr/>
          </p:nvSpPr>
          <p:spPr>
            <a:xfrm>
              <a:off x="7294424" y="1722644"/>
              <a:ext cx="327660" cy="369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CDDCC-0B0E-4550-02D1-EFA86D9E1AB4}"/>
                </a:ext>
              </a:extLst>
            </p:cNvPr>
            <p:cNvSpPr/>
            <p:nvPr/>
          </p:nvSpPr>
          <p:spPr>
            <a:xfrm>
              <a:off x="3886199" y="1298560"/>
              <a:ext cx="333872" cy="31730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78486A-66B4-CDB7-21D2-7958320F226A}"/>
              </a:ext>
            </a:extLst>
          </p:cNvPr>
          <p:cNvSpPr txBox="1"/>
          <p:nvPr/>
        </p:nvSpPr>
        <p:spPr>
          <a:xfrm>
            <a:off x="1156185" y="1083733"/>
            <a:ext cx="949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Replacing a charged L chain with an equal volume of neutral H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control NFL and NFH volume with both number of Kuhn monomers N_K and volume of Kuhn monomers \</a:t>
            </a:r>
            <a:r>
              <a:rPr lang="en-US" dirty="0" err="1"/>
              <a:t>nu_K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E894C-125A-F9F9-DAB9-24EFD95066A0}"/>
              </a:ext>
            </a:extLst>
          </p:cNvPr>
          <p:cNvSpPr txBox="1"/>
          <p:nvPr/>
        </p:nvSpPr>
        <p:spPr>
          <a:xfrm>
            <a:off x="1156185" y="3429000"/>
            <a:ext cx="949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494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48227" y="3697941"/>
            <a:ext cx="5621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very close to those of the native NFH. Hopefully means that I can use the final parameters of native NFL to get the blended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299201" y="5600923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5" y="1214501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489255" y="3951128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If height profiles are linear with L, shouldn’t V_L = V_H?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11</cp:revision>
  <dcterms:created xsi:type="dcterms:W3CDTF">2023-03-30T23:16:05Z</dcterms:created>
  <dcterms:modified xsi:type="dcterms:W3CDTF">2023-03-31T20:06:37Z</dcterms:modified>
</cp:coreProperties>
</file>