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4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Pure L/H fitting and </a:t>
            </a:r>
            <a:br>
              <a:rPr lang="en-US" dirty="0"/>
            </a:br>
            <a:r>
              <a:rPr lang="en-US" dirty="0"/>
              <a:t>L-H mixture 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(hydrophobicity) parameters for each amino acid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blipFill>
                <a:blip r:embed="rId3"/>
                <a:stretch>
                  <a:fillRect l="-826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084F9D1-C928-3C1D-9824-4FE3BCA7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13" y="3949335"/>
            <a:ext cx="2043695" cy="13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6310596E-1236-CEF2-6D4F-CE5A89D0C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r="5640"/>
          <a:stretch/>
        </p:blipFill>
        <p:spPr bwMode="auto">
          <a:xfrm>
            <a:off x="2287897" y="4254062"/>
            <a:ext cx="1976657" cy="67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691299" y="4381566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NFL, pH 7.44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14E79-9C75-C1AD-FB53-D80DE5F5B44E}"/>
              </a:ext>
            </a:extLst>
          </p:cNvPr>
          <p:cNvGrpSpPr/>
          <p:nvPr/>
        </p:nvGrpSpPr>
        <p:grpSpPr>
          <a:xfrm>
            <a:off x="4544449" y="4084121"/>
            <a:ext cx="521487" cy="997076"/>
            <a:chOff x="4383741" y="2002095"/>
            <a:chExt cx="881316" cy="16850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584A60-3ABC-A66F-3EE1-BC443B9CEDFB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39D956-42D2-4053-E684-99841779C72A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12CCB-2C44-C566-7121-F08C317E02CF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DC3F7C-1B14-9F4B-41D3-319C6926EB0F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60FED0-9C2B-5431-03DC-F8B027F8335C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7AD1C-BF26-1122-6D43-B72D999209C5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8187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2AB2D4-FBBF-4F7B-D3C4-A542E463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42" y="5094110"/>
            <a:ext cx="8094011" cy="15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B56BE0-E5A6-2D54-009C-F87985FDB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r="4449"/>
          <a:stretch/>
        </p:blipFill>
        <p:spPr bwMode="auto">
          <a:xfrm>
            <a:off x="2286202" y="5471679"/>
            <a:ext cx="8029051" cy="70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691299" y="5662606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NFH, pH 7.44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10488267" y="5308785"/>
            <a:ext cx="521488" cy="997076"/>
            <a:chOff x="4383741" y="2002095"/>
            <a:chExt cx="881316" cy="16850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C4773-E957-81CE-8A94-910DEFEB47A8}"/>
              </a:ext>
            </a:extLst>
          </p:cNvPr>
          <p:cNvSpPr/>
          <p:nvPr/>
        </p:nvSpPr>
        <p:spPr>
          <a:xfrm>
            <a:off x="5540187" y="5036373"/>
            <a:ext cx="146426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691299" y="1167008"/>
            <a:ext cx="8374291" cy="2734070"/>
            <a:chOff x="691299" y="1167008"/>
            <a:chExt cx="8374291" cy="2734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3840795" y="1394604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3264929" y="2123270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3264929" y="3040436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691299" y="20624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237" y="1167008"/>
              <a:ext cx="3982353" cy="273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F11DF-C173-9B8B-0B62-A0235E7D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01" y="3083319"/>
            <a:ext cx="5077830" cy="369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0704" y="380881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877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FF2A6-7714-CD52-5DFD-D58B4258B970}"/>
              </a:ext>
            </a:extLst>
          </p:cNvPr>
          <p:cNvGrpSpPr/>
          <p:nvPr/>
        </p:nvGrpSpPr>
        <p:grpSpPr>
          <a:xfrm>
            <a:off x="153637" y="2083434"/>
            <a:ext cx="3758453" cy="3472776"/>
            <a:chOff x="153637" y="2083434"/>
            <a:chExt cx="3758453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 r="18035"/>
            <a:stretch/>
          </p:blipFill>
          <p:spPr bwMode="auto">
            <a:xfrm>
              <a:off x="153637" y="2452766"/>
              <a:ext cx="3758453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768840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4E757-5AC5-C87C-BD87-B22DA6E07CA7}"/>
                </a:ext>
              </a:extLst>
            </p:cNvPr>
            <p:cNvSpPr txBox="1"/>
            <p:nvPr/>
          </p:nvSpPr>
          <p:spPr>
            <a:xfrm>
              <a:off x="2604924" y="279800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1FAC9-4A6C-D98D-1A73-5656A5D803D4}"/>
                </a:ext>
              </a:extLst>
            </p:cNvPr>
            <p:cNvSpPr txBox="1"/>
            <p:nvPr/>
          </p:nvSpPr>
          <p:spPr>
            <a:xfrm>
              <a:off x="2604924" y="405953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72CED9-3DD4-4DC6-4365-5DEAA9628A81}"/>
              </a:ext>
            </a:extLst>
          </p:cNvPr>
          <p:cNvGrpSpPr/>
          <p:nvPr/>
        </p:nvGrpSpPr>
        <p:grpSpPr>
          <a:xfrm>
            <a:off x="4315502" y="2083434"/>
            <a:ext cx="4587011" cy="3472776"/>
            <a:chOff x="4823689" y="2083434"/>
            <a:chExt cx="4587011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5419725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4823689" y="2489643"/>
              <a:ext cx="4587011" cy="3066567"/>
              <a:chOff x="6425009" y="2432493"/>
              <a:chExt cx="4587011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3644036" cy="2568790"/>
                <a:chOff x="6299503" y="2321861"/>
                <a:chExt cx="3644036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 r="23492"/>
                <a:stretch/>
              </p:blipFill>
              <p:spPr bwMode="auto">
                <a:xfrm>
                  <a:off x="6299503" y="2321861"/>
                  <a:ext cx="3644036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7011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DF747-8F89-84B5-9CF8-E8246EDFB541}"/>
                </a:ext>
              </a:extLst>
            </p:cNvPr>
            <p:cNvSpPr txBox="1"/>
            <p:nvPr/>
          </p:nvSpPr>
          <p:spPr>
            <a:xfrm>
              <a:off x="7263092" y="288612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C548B-0DDC-BF45-4F06-406B24CB3B5A}"/>
                </a:ext>
              </a:extLst>
            </p:cNvPr>
            <p:cNvSpPr txBox="1"/>
            <p:nvPr/>
          </p:nvSpPr>
          <p:spPr>
            <a:xfrm>
              <a:off x="7263092" y="414765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7F6C4-3F32-6D1E-BEED-8E26AB70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46" y="1220590"/>
            <a:ext cx="3552825" cy="26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DA34E7-5CD9-6270-7DF3-166F1A21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2" y="3831702"/>
            <a:ext cx="3495239" cy="25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mole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B6726-41BE-4527-9A13-20BAFF379DB2}"/>
              </a:ext>
            </a:extLst>
          </p:cNvPr>
          <p:cNvSpPr txBox="1"/>
          <p:nvPr/>
        </p:nvSpPr>
        <p:spPr>
          <a:xfrm>
            <a:off x="3998259" y="6436659"/>
            <a:ext cx="37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(Preliminary results)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262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NF Progress Update:   Pure L/H fitting and  L-H mixture preliminary results</vt:lpstr>
      <vt:lpstr>Model Overview</vt:lpstr>
      <vt:lpstr>Protein Charge Distribution</vt:lpstr>
      <vt:lpstr>Summary of Model Capabilities  (Srinivasan 2014)</vt:lpstr>
      <vt:lpstr>Characterization</vt:lpstr>
      <vt:lpstr>Fitting pure NFL and NFH</vt:lpstr>
      <vt:lpstr>Mixture of NFL and NFH (by mole fraction)</vt:lpstr>
      <vt:lpstr>Next Steps</vt:lpstr>
      <vt:lpstr>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26</cp:revision>
  <dcterms:created xsi:type="dcterms:W3CDTF">2023-01-30T04:46:42Z</dcterms:created>
  <dcterms:modified xsi:type="dcterms:W3CDTF">2023-02-01T18:55:41Z</dcterms:modified>
</cp:coreProperties>
</file>