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86330" y="1894992"/>
            <a:ext cx="60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58" y="5728969"/>
            <a:ext cx="3024091" cy="98745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1E28C0-AEFE-82E5-002F-456849810897}"/>
              </a:ext>
            </a:extLst>
          </p:cNvPr>
          <p:cNvSpPr txBox="1"/>
          <p:nvPr/>
        </p:nvSpPr>
        <p:spPr>
          <a:xfrm>
            <a:off x="4636882" y="5034319"/>
            <a:ext cx="7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B94039-E937-8AF5-2656-A02E854F6CF3}"/>
              </a:ext>
            </a:extLst>
          </p:cNvPr>
          <p:cNvGrpSpPr/>
          <p:nvPr/>
        </p:nvGrpSpPr>
        <p:grpSpPr>
          <a:xfrm>
            <a:off x="169931" y="1261121"/>
            <a:ext cx="4898551" cy="4142530"/>
            <a:chOff x="169931" y="1261121"/>
            <a:chExt cx="4898551" cy="414253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6B372D-B9B8-4A2C-5742-8CC282E6BD37}"/>
                </a:ext>
              </a:extLst>
            </p:cNvPr>
            <p:cNvSpPr/>
            <p:nvPr/>
          </p:nvSpPr>
          <p:spPr>
            <a:xfrm>
              <a:off x="2741549" y="14144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EB7810-810D-9F66-7B24-0941E4C94A0C}"/>
                </a:ext>
              </a:extLst>
            </p:cNvPr>
            <p:cNvSpPr/>
            <p:nvPr/>
          </p:nvSpPr>
          <p:spPr>
            <a:xfrm>
              <a:off x="2371939" y="13994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950C0FD-9A31-EAE5-9694-612E2402B950}"/>
                </a:ext>
              </a:extLst>
            </p:cNvPr>
            <p:cNvSpPr/>
            <p:nvPr/>
          </p:nvSpPr>
          <p:spPr>
            <a:xfrm>
              <a:off x="2264471" y="184099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028F2B-9FFC-5D55-AD31-D948F5F1CB10}"/>
                </a:ext>
              </a:extLst>
            </p:cNvPr>
            <p:cNvSpPr/>
            <p:nvPr/>
          </p:nvSpPr>
          <p:spPr>
            <a:xfrm>
              <a:off x="2310194" y="291750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743444" y="365154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8A12CA-9E35-2B46-B4FA-2FAA5FC2F9C9}"/>
                </a:ext>
              </a:extLst>
            </p:cNvPr>
            <p:cNvSpPr/>
            <p:nvPr/>
          </p:nvSpPr>
          <p:spPr>
            <a:xfrm>
              <a:off x="1500481" y="234224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E2F143-BA0E-8B49-274D-3133DFA43E35}"/>
                </a:ext>
              </a:extLst>
            </p:cNvPr>
            <p:cNvSpPr/>
            <p:nvPr/>
          </p:nvSpPr>
          <p:spPr>
            <a:xfrm>
              <a:off x="3624861" y="43247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65F0CA-94EC-1B16-674C-9BE1343FA7DF}"/>
                </a:ext>
              </a:extLst>
            </p:cNvPr>
            <p:cNvSpPr/>
            <p:nvPr/>
          </p:nvSpPr>
          <p:spPr>
            <a:xfrm>
              <a:off x="1575457" y="32037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CB7780-1F4F-B074-CA33-E006D4BBEEC1}"/>
                </a:ext>
              </a:extLst>
            </p:cNvPr>
            <p:cNvSpPr/>
            <p:nvPr/>
          </p:nvSpPr>
          <p:spPr>
            <a:xfrm>
              <a:off x="1951819" y="390747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DB7668-66CC-A459-0A73-4348AC586264}"/>
                </a:ext>
              </a:extLst>
            </p:cNvPr>
            <p:cNvSpPr/>
            <p:nvPr/>
          </p:nvSpPr>
          <p:spPr>
            <a:xfrm>
              <a:off x="3377817" y="490678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322510-6983-60F8-9357-AAA53EDFD3E8}"/>
                </a:ext>
              </a:extLst>
            </p:cNvPr>
            <p:cNvSpPr/>
            <p:nvPr/>
          </p:nvSpPr>
          <p:spPr>
            <a:xfrm>
              <a:off x="1727903" y="466609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65BD51-9FB0-E8DB-323A-B3AB1F227BDE}"/>
                </a:ext>
              </a:extLst>
            </p:cNvPr>
            <p:cNvSpPr/>
            <p:nvPr/>
          </p:nvSpPr>
          <p:spPr>
            <a:xfrm>
              <a:off x="2641328" y="388731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DDED98-3005-C57B-78D8-C5BEC95F2BD7}"/>
                </a:ext>
              </a:extLst>
            </p:cNvPr>
            <p:cNvSpPr/>
            <p:nvPr/>
          </p:nvSpPr>
          <p:spPr>
            <a:xfrm>
              <a:off x="2999138" y="195706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2550B2-E7B0-F2ED-AB8A-E8AA254B5CB3}"/>
                </a:ext>
              </a:extLst>
            </p:cNvPr>
            <p:cNvSpPr/>
            <p:nvPr/>
          </p:nvSpPr>
          <p:spPr>
            <a:xfrm>
              <a:off x="3154518" y="235473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F826D30-FE5F-3EEC-574A-CE9A667D24D9}"/>
                </a:ext>
              </a:extLst>
            </p:cNvPr>
            <p:cNvSpPr/>
            <p:nvPr/>
          </p:nvSpPr>
          <p:spPr>
            <a:xfrm>
              <a:off x="3066438" y="333092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4326CF-F969-4D23-58B4-2A901D530847}"/>
                </a:ext>
              </a:extLst>
            </p:cNvPr>
            <p:cNvSpPr/>
            <p:nvPr/>
          </p:nvSpPr>
          <p:spPr>
            <a:xfrm>
              <a:off x="2166113" y="328946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83148" y="235473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A77CFA-D3DF-7047-28DA-B53AF14A7F5B}"/>
                </a:ext>
              </a:extLst>
            </p:cNvPr>
            <p:cNvSpPr/>
            <p:nvPr/>
          </p:nvSpPr>
          <p:spPr>
            <a:xfrm>
              <a:off x="2388407" y="214661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25C84C0-246B-A0E9-1D26-E807D93CCFAA}"/>
                </a:ext>
              </a:extLst>
            </p:cNvPr>
            <p:cNvSpPr/>
            <p:nvPr/>
          </p:nvSpPr>
          <p:spPr>
            <a:xfrm>
              <a:off x="2934335" y="44614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3480EA-5B9A-7725-18A1-FF71067B4CE6}"/>
                </a:ext>
              </a:extLst>
            </p:cNvPr>
            <p:cNvSpPr/>
            <p:nvPr/>
          </p:nvSpPr>
          <p:spPr>
            <a:xfrm>
              <a:off x="2432657" y="491735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FBC01CC-7B96-F3F5-75EE-DE15265C792F}"/>
                </a:ext>
              </a:extLst>
            </p:cNvPr>
            <p:cNvSpPr/>
            <p:nvPr/>
          </p:nvSpPr>
          <p:spPr>
            <a:xfrm>
              <a:off x="2526480" y="338993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005C79-7406-3C9E-E00E-396823EE2BFA}"/>
                </a:ext>
              </a:extLst>
            </p:cNvPr>
            <p:cNvSpPr/>
            <p:nvPr/>
          </p:nvSpPr>
          <p:spPr>
            <a:xfrm>
              <a:off x="2839470" y="266268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5CC03C-E03C-B5AD-50DB-64258DC94A7B}"/>
                </a:ext>
              </a:extLst>
            </p:cNvPr>
            <p:cNvSpPr/>
            <p:nvPr/>
          </p:nvSpPr>
          <p:spPr>
            <a:xfrm>
              <a:off x="2065286" y="263999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DBD950-1D60-2646-4724-37AB015EAD39}"/>
                </a:ext>
              </a:extLst>
            </p:cNvPr>
            <p:cNvSpPr txBox="1"/>
            <p:nvPr/>
          </p:nvSpPr>
          <p:spPr>
            <a:xfrm>
              <a:off x="169931" y="5034319"/>
              <a:ext cx="134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Membrane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2642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60868" y="6495081"/>
            <a:ext cx="1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235855"/>
            <a:ext cx="7179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poisoned by adsorbed SO3 from ionomer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loading/efficiency is limiting factor for fuel cells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Scientific community has limited understanding of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913717" y="2502642"/>
            <a:ext cx="730461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ionomer-Pt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on long distance between ether/SO3H (LD) becomes muddled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" y="4473327"/>
            <a:ext cx="2759958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6862409" y="103368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7FCB36-F4C9-62A6-0A99-6E9203A4A25D}"/>
              </a:ext>
            </a:extLst>
          </p:cNvPr>
          <p:cNvGrpSpPr/>
          <p:nvPr/>
        </p:nvGrpSpPr>
        <p:grpSpPr>
          <a:xfrm>
            <a:off x="6344175" y="1495550"/>
            <a:ext cx="2360996" cy="5262768"/>
            <a:chOff x="7430102" y="1397013"/>
            <a:chExt cx="2360996" cy="526276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79226F43-858A-2383-EDE1-5D16EE907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E62FA05B-E83E-8F1A-7908-17ED22F01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970" y="3215611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peaks—reaction to completion</a:t>
            </a:r>
          </a:p>
          <a:p>
            <a:pPr lvl="1"/>
            <a:r>
              <a:rPr lang="en-US" dirty="0"/>
              <a:t>SCFT keeps increasing with charge density</a:t>
            </a:r>
          </a:p>
          <a:p>
            <a:pPr lvl="2"/>
            <a:r>
              <a:rPr lang="en-US" dirty="0"/>
              <a:t>Length scale may be smaller, original \phi </a:t>
            </a:r>
            <a:r>
              <a:rPr lang="en-US" dirty="0" err="1"/>
              <a:t>dne</a:t>
            </a:r>
            <a:r>
              <a:rPr lang="en-US" dirty="0"/>
              <a:t> 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245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System</vt:lpstr>
      <vt:lpstr>Motivation</vt:lpstr>
      <vt:lpstr>Sidechain only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28</cp:revision>
  <dcterms:created xsi:type="dcterms:W3CDTF">2022-03-28T18:43:16Z</dcterms:created>
  <dcterms:modified xsi:type="dcterms:W3CDTF">2024-06-11T19:31:40Z</dcterms:modified>
</cp:coreProperties>
</file>