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Cooperative Collapse of the Dilute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Coarse-graining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252EC-78D8-FEB3-9ECC-AEAC7BB61B4B}"/>
              </a:ext>
            </a:extLst>
          </p:cNvPr>
          <p:cNvGrpSpPr/>
          <p:nvPr/>
        </p:nvGrpSpPr>
        <p:grpSpPr>
          <a:xfrm>
            <a:off x="9298188" y="2183111"/>
            <a:ext cx="2893812" cy="1436044"/>
            <a:chOff x="9298188" y="2183111"/>
            <a:chExt cx="2893812" cy="1436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51A8-4028-1BB7-CCD4-A401886BFE8D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258850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B02C74-52FA-4459-B034-AEB3F3633E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619155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24A9E-6AAC-3509-D554-184984F9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5057" y="2607632"/>
              <a:ext cx="1888744" cy="3683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A6C80D-DE81-C984-DF3C-4EA3112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2270" y="2183111"/>
              <a:ext cx="2223479" cy="3510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0D6C0A3-D45E-2F05-CFC3-103C109B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5055" y="3159321"/>
              <a:ext cx="2656370" cy="3027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9F7546-3756-A231-6C54-5A384B6A388E}"/>
              </a:ext>
            </a:extLst>
          </p:cNvPr>
          <p:cNvGrpSpPr/>
          <p:nvPr/>
        </p:nvGrpSpPr>
        <p:grpSpPr>
          <a:xfrm>
            <a:off x="6261157" y="4533296"/>
            <a:ext cx="3098375" cy="331218"/>
            <a:chOff x="6096000" y="4580807"/>
            <a:chExt cx="3098375" cy="3312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1" y="4619310"/>
              <a:ext cx="843294" cy="29271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CDAC9E-0DE1-A614-F975-1BF2F85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580807"/>
              <a:ext cx="1807064" cy="30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2" y="20645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60"/>
          <a:stretch/>
        </p:blipFill>
        <p:spPr>
          <a:xfrm>
            <a:off x="2045044" y="3604701"/>
            <a:ext cx="5214933" cy="65577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792B97-62B8-FB0C-F74D-AD92AA42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87" b="-1"/>
          <a:stretch/>
        </p:blipFill>
        <p:spPr>
          <a:xfrm>
            <a:off x="1820439" y="4323022"/>
            <a:ext cx="5214933" cy="15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6609-3170-6281-7487-A535B907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29819-B368-47EA-F19F-F0ADBF5F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33867-2FFA-A394-8BBE-32D5FCA4C136}"/>
              </a:ext>
            </a:extLst>
          </p:cNvPr>
          <p:cNvSpPr txBox="1"/>
          <p:nvPr/>
        </p:nvSpPr>
        <p:spPr>
          <a:xfrm>
            <a:off x="3305176" y="594368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Macroscopic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1D7A7-57DC-F2A6-91C3-0EDA4C923C63}"/>
              </a:ext>
            </a:extLst>
          </p:cNvPr>
          <p:cNvSpPr txBox="1"/>
          <p:nvPr/>
        </p:nvSpPr>
        <p:spPr>
          <a:xfrm>
            <a:off x="6984876" y="5987018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Microscopic</a:t>
            </a:r>
          </a:p>
        </p:txBody>
      </p:sp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3E969ACE-991E-7D10-291D-2734B6AD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28" y="1134512"/>
            <a:ext cx="8820544" cy="47042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F44CEA-AE67-1892-4926-2B6ADC83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04" y="1134512"/>
            <a:ext cx="8852593" cy="47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lnSpc>
            <a:spcPct val="150000"/>
          </a:lnSpc>
          <a:buFont typeface="Arial" panose="020B0604020202020204" pitchFamily="34" charset="0"/>
          <a:buChar char="•"/>
          <a:defRPr sz="2000" b="1" dirty="0">
            <a:latin typeface="Lucida Grande" pitchFamily="2" charset="0"/>
            <a:ea typeface="Lucida Grande" pitchFamily="2" charset="0"/>
            <a:cs typeface="Lucida Grand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344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 — System</vt:lpstr>
      <vt:lpstr>SCFT Build-up — System</vt:lpstr>
      <vt:lpstr>SCFT Build-up — Equations</vt:lpstr>
      <vt:lpstr>SCFT Build-up — Equations</vt:lpstr>
      <vt:lpstr>SCFT Build-up — Equations</vt:lpstr>
      <vt:lpstr>SCFT Build-up — Equations</vt:lpstr>
      <vt:lpstr>s</vt:lpstr>
      <vt:lpstr>Cooperative Collapse of the Dilute Phase</vt:lpstr>
      <vt:lpstr>Protein Coarse-graining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55</cp:revision>
  <dcterms:created xsi:type="dcterms:W3CDTF">2022-03-28T18:43:16Z</dcterms:created>
  <dcterms:modified xsi:type="dcterms:W3CDTF">2022-08-11T22:09:03Z</dcterms:modified>
</cp:coreProperties>
</file>