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  <p:sldId id="272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2BD1BC-1EF1-5CEA-FA2F-DD0677B05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681" y="3714533"/>
            <a:ext cx="3553290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55087" y="558353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40A2EC-0796-285A-1AE0-C86AD0A4EA9F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8" y="1586998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74792" y="2565703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931" y="1574291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04" y="1596245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83126" y="4748916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5000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51CD903-0F54-9612-FB23-6E2518BE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35" y="3854024"/>
            <a:ext cx="3503196" cy="253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C9EF-44E8-6F44-653D-F2A2B943001D}"/>
              </a:ext>
            </a:extLst>
          </p:cNvPr>
          <p:cNvSpPr txBox="1"/>
          <p:nvPr/>
        </p:nvSpPr>
        <p:spPr>
          <a:xfrm>
            <a:off x="2436737" y="1051462"/>
            <a:ext cx="1948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</a:t>
            </a:r>
            <a:r>
              <a:rPr lang="en-US" sz="2000" dirty="0" err="1"/>
              <a:t>Nt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9125D-D1AD-DB45-3293-BD635A3E8F83}"/>
              </a:ext>
            </a:extLst>
          </p:cNvPr>
          <p:cNvSpPr txBox="1"/>
          <p:nvPr/>
        </p:nvSpPr>
        <p:spPr>
          <a:xfrm>
            <a:off x="5882944" y="1051462"/>
            <a:ext cx="1940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dT, const Total 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76B8C-25C0-5AD8-9878-5E52FB087677}"/>
              </a:ext>
            </a:extLst>
          </p:cNvPr>
          <p:cNvSpPr txBox="1"/>
          <p:nvPr/>
        </p:nvSpPr>
        <p:spPr>
          <a:xfrm>
            <a:off x="9383254" y="1051462"/>
            <a:ext cx="1891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T, const dT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228788-9EED-C623-9898-03350DBEB9CA}"/>
              </a:ext>
            </a:extLst>
          </p:cNvPr>
          <p:cNvSpPr/>
          <p:nvPr/>
        </p:nvSpPr>
        <p:spPr>
          <a:xfrm>
            <a:off x="4800600" y="3194432"/>
            <a:ext cx="3327400" cy="800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Doesn’t properly reflect slope 0. Abandoned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9E-BC1F-78C6-B99D-E6D55E6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(theory)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3948-1CF0-2B79-F8DC-73C726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B6D6E-6E98-E940-6FD1-68B314E1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439" y="1237112"/>
            <a:ext cx="3263122" cy="5420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55CB1-E2B3-DF62-5F52-DD214CA7CF24}"/>
              </a:ext>
            </a:extLst>
          </p:cNvPr>
          <p:cNvSpPr/>
          <p:nvPr/>
        </p:nvSpPr>
        <p:spPr>
          <a:xfrm>
            <a:off x="846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A3970-0AB8-8D51-9FE7-701040430290}"/>
              </a:ext>
            </a:extLst>
          </p:cNvPr>
          <p:cNvSpPr/>
          <p:nvPr/>
        </p:nvSpPr>
        <p:spPr>
          <a:xfrm>
            <a:off x="9355667" y="3657600"/>
            <a:ext cx="1710266" cy="651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FD equations</a:t>
            </a:r>
          </a:p>
        </p:txBody>
      </p:sp>
    </p:spTree>
    <p:extLst>
      <p:ext uri="{BB962C8B-B14F-4D97-AF65-F5344CB8AC3E}">
        <p14:creationId xmlns:p14="http://schemas.microsoft.com/office/powerpoint/2010/main" val="377716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272-836D-489D-55E0-0D4D0B4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B67C98-748A-3022-A142-F88F92A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13</a:t>
            </a:fld>
            <a:endParaRPr lang="en-US"/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A64E2537-7F5C-6576-CE5E-4997091D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02" y="1036745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7394E69-756B-7B07-6C3E-0F0C4DA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66" y="2179354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DE9A683-F360-2DDB-5BEB-ADB131974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" y="3321120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6ACD7A2-AE91-3798-8448-C4C28674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6" y="4462886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28F7499-02F0-B225-5A07-BA7A3822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5" y="5604652"/>
            <a:ext cx="1704553" cy="12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976B6-03C0-93A4-9F20-39B7C3E2C186}"/>
              </a:ext>
            </a:extLst>
          </p:cNvPr>
          <p:cNvSpPr txBox="1"/>
          <p:nvPr/>
        </p:nvSpPr>
        <p:spPr>
          <a:xfrm>
            <a:off x="118533" y="1482694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4C896-AC34-703A-9D84-D7C492C1F379}"/>
              </a:ext>
            </a:extLst>
          </p:cNvPr>
          <p:cNvSpPr txBox="1"/>
          <p:nvPr/>
        </p:nvSpPr>
        <p:spPr>
          <a:xfrm>
            <a:off x="110068" y="262136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96658-D5B9-C4F3-8E6C-A9B32C80B5FA}"/>
              </a:ext>
            </a:extLst>
          </p:cNvPr>
          <p:cNvSpPr txBox="1"/>
          <p:nvPr/>
        </p:nvSpPr>
        <p:spPr>
          <a:xfrm>
            <a:off x="110066" y="3760030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250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EA0B1-2660-E27B-1BE9-D20619B11B15}"/>
              </a:ext>
            </a:extLst>
          </p:cNvPr>
          <p:cNvSpPr txBox="1"/>
          <p:nvPr/>
        </p:nvSpPr>
        <p:spPr>
          <a:xfrm>
            <a:off x="110066" y="4867991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3DEF5-9259-C55E-CCBD-D61835F23BD8}"/>
              </a:ext>
            </a:extLst>
          </p:cNvPr>
          <p:cNvSpPr txBox="1"/>
          <p:nvPr/>
        </p:nvSpPr>
        <p:spPr>
          <a:xfrm>
            <a:off x="110066" y="597595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= 1000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17D58055-CFDA-D44C-E657-8E42DB0F9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2000295"/>
            <a:ext cx="2858998" cy="20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6F34F49E-973E-D946-E050-9354D9AC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002" y="3735318"/>
            <a:ext cx="2743200" cy="20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8D14E277-BDD1-4CFC-BAD5-8AD4D035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2050473"/>
            <a:ext cx="2858997" cy="200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6C8F860-301E-1B4F-862A-9555AEA5C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7" y="3748186"/>
            <a:ext cx="2758597" cy="196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399F55-9CD1-7E09-D6F3-16DC0CEC9835}"/>
              </a:ext>
            </a:extLst>
          </p:cNvPr>
          <p:cNvCxnSpPr>
            <a:cxnSpLocks/>
          </p:cNvCxnSpPr>
          <p:nvPr/>
        </p:nvCxnSpPr>
        <p:spPr>
          <a:xfrm>
            <a:off x="2514602" y="1036745"/>
            <a:ext cx="0" cy="568473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74E17C-510C-B562-FCB0-59D18E763C5B}"/>
              </a:ext>
            </a:extLst>
          </p:cNvPr>
          <p:cNvSpPr txBox="1"/>
          <p:nvPr/>
        </p:nvSpPr>
        <p:spPr>
          <a:xfrm>
            <a:off x="2908358" y="1216563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Transition knee in red (z ~ 90)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FF7C98AD-6D8F-08CE-6CD5-42F0B92ED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99" y="2704510"/>
            <a:ext cx="3570772" cy="267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B4BA82-DF93-93A0-D95B-00B0F7C9A0BC}"/>
              </a:ext>
            </a:extLst>
          </p:cNvPr>
          <p:cNvSpPr txBox="1"/>
          <p:nvPr/>
        </p:nvSpPr>
        <p:spPr>
          <a:xfrm>
            <a:off x="3809550" y="5483295"/>
            <a:ext cx="2277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dotted</a:t>
            </a:r>
          </a:p>
        </p:txBody>
      </p:sp>
    </p:spTree>
    <p:extLst>
      <p:ext uri="{BB962C8B-B14F-4D97-AF65-F5344CB8AC3E}">
        <p14:creationId xmlns:p14="http://schemas.microsoft.com/office/powerpoint/2010/main" val="316889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18">
            <a:extLst>
              <a:ext uri="{FF2B5EF4-FFF2-40B4-BE49-F238E27FC236}">
                <a16:creationId xmlns:a16="http://schemas.microsoft.com/office/drawing/2014/main" id="{3EABF0F0-F65D-7CB7-C728-06B6481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3" y="1418133"/>
            <a:ext cx="2016822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1E8D11D-6FF1-B35C-B852-0F0A3F0A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4" y="2760854"/>
            <a:ext cx="2016821" cy="144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7137D-573F-6D22-276C-4603F951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(L)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2CB1D3-714B-3463-C98F-0D71710B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14</a:t>
            </a:fld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7CC2312-09AA-87A9-C3C7-5513660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5" y="4089612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1077240-9147-8861-AEBD-F32C4347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77" y="5417414"/>
            <a:ext cx="2016820" cy="144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78F53-5D87-510E-4AAC-424D57EE9698}"/>
              </a:ext>
            </a:extLst>
          </p:cNvPr>
          <p:cNvSpPr txBox="1"/>
          <p:nvPr/>
        </p:nvSpPr>
        <p:spPr>
          <a:xfrm>
            <a:off x="101600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8790-2533-CF6B-362D-9021A52B0273}"/>
              </a:ext>
            </a:extLst>
          </p:cNvPr>
          <p:cNvSpPr txBox="1"/>
          <p:nvPr/>
        </p:nvSpPr>
        <p:spPr>
          <a:xfrm>
            <a:off x="101600" y="4568369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A6FB9-94F2-B181-AE59-941C276F4A5E}"/>
              </a:ext>
            </a:extLst>
          </p:cNvPr>
          <p:cNvSpPr txBox="1"/>
          <p:nvPr/>
        </p:nvSpPr>
        <p:spPr>
          <a:xfrm>
            <a:off x="101600" y="5840976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A34D-E8FF-E373-D9E1-EA515746D6D6}"/>
              </a:ext>
            </a:extLst>
          </p:cNvPr>
          <p:cNvSpPr txBox="1"/>
          <p:nvPr/>
        </p:nvSpPr>
        <p:spPr>
          <a:xfrm>
            <a:off x="3594088" y="3204148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2D838-8109-9A4B-0545-A6F95DE6C2D8}"/>
              </a:ext>
            </a:extLst>
          </p:cNvPr>
          <p:cNvSpPr txBox="1"/>
          <p:nvPr/>
        </p:nvSpPr>
        <p:spPr>
          <a:xfrm>
            <a:off x="3495829" y="4429869"/>
            <a:ext cx="130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Extend left (evenly)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92EDC-32FC-797F-05EA-5C3F162CFF80}"/>
              </a:ext>
            </a:extLst>
          </p:cNvPr>
          <p:cNvSpPr txBox="1"/>
          <p:nvPr/>
        </p:nvSpPr>
        <p:spPr>
          <a:xfrm>
            <a:off x="7252475" y="2143800"/>
            <a:ext cx="321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−20e-20</a:t>
            </a:r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B90DC5C4-0CF4-F56D-23C8-2AB17DE7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260" y="2639942"/>
            <a:ext cx="3660740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D334B9-E7FC-6D29-F751-1784F1B23D3E}"/>
              </a:ext>
            </a:extLst>
          </p:cNvPr>
          <p:cNvSpPr txBox="1"/>
          <p:nvPr/>
        </p:nvSpPr>
        <p:spPr>
          <a:xfrm>
            <a:off x="101600" y="1934402"/>
            <a:ext cx="110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 =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A82413-3E61-1A21-5EBE-E3996BA9F2DB}"/>
              </a:ext>
            </a:extLst>
          </p:cNvPr>
          <p:cNvSpPr txBox="1"/>
          <p:nvPr/>
        </p:nvSpPr>
        <p:spPr>
          <a:xfrm>
            <a:off x="3594088" y="1885734"/>
            <a:ext cx="110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Chop from left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9BD06989-FD30-A4BD-4097-14EE25BF5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31" y="2639941"/>
            <a:ext cx="3660741" cy="261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24A2D5-8826-EFD2-134C-E4094FCD102A}"/>
              </a:ext>
            </a:extLst>
          </p:cNvPr>
          <p:cNvCxnSpPr/>
          <p:nvPr/>
        </p:nvCxnSpPr>
        <p:spPr>
          <a:xfrm>
            <a:off x="7594600" y="2328466"/>
            <a:ext cx="0" cy="293031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80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6E43-0725-3B88-DC7A-CB09649B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Uneven grid + homo “polymer”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9100-60DF-93DD-FE95-4A614BBC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85392D-EE11-A4D6-1CFE-644014E8C4FD}"/>
              </a:ext>
            </a:extLst>
          </p:cNvPr>
          <p:cNvGrpSpPr/>
          <p:nvPr/>
        </p:nvGrpSpPr>
        <p:grpSpPr>
          <a:xfrm>
            <a:off x="67353" y="1290134"/>
            <a:ext cx="3578127" cy="3060250"/>
            <a:chOff x="67353" y="1290134"/>
            <a:chExt cx="3578127" cy="3060250"/>
          </a:xfrm>
        </p:grpSpPr>
        <p:pic>
          <p:nvPicPr>
            <p:cNvPr id="3098" name="Picture 26">
              <a:extLst>
                <a:ext uri="{FF2B5EF4-FFF2-40B4-BE49-F238E27FC236}">
                  <a16:creationId xmlns:a16="http://schemas.microsoft.com/office/drawing/2014/main" id="{7AD77E36-B196-31B3-9EDE-249884DE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3" y="1642465"/>
              <a:ext cx="3578127" cy="2197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EAA61F-C9A7-2F94-8192-BDE86166A5F8}"/>
                </a:ext>
              </a:extLst>
            </p:cNvPr>
            <p:cNvSpPr txBox="1"/>
            <p:nvPr/>
          </p:nvSpPr>
          <p:spPr>
            <a:xfrm>
              <a:off x="933551" y="1290134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−1e-20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8A89C16-803C-F4F3-1FA7-35998D09D417}"/>
                </a:ext>
              </a:extLst>
            </p:cNvPr>
            <p:cNvCxnSpPr>
              <a:cxnSpLocks/>
            </p:cNvCxnSpPr>
            <p:nvPr/>
          </p:nvCxnSpPr>
          <p:spPr>
            <a:xfrm>
              <a:off x="2516817" y="1744267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9A0A01-9632-7474-2245-FFB3C5A22555}"/>
                </a:ext>
              </a:extLst>
            </p:cNvPr>
            <p:cNvSpPr txBox="1"/>
            <p:nvPr/>
          </p:nvSpPr>
          <p:spPr>
            <a:xfrm>
              <a:off x="2426280" y="3806294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088" name="Picture 16">
            <a:extLst>
              <a:ext uri="{FF2B5EF4-FFF2-40B4-BE49-F238E27FC236}">
                <a16:creationId xmlns:a16="http://schemas.microsoft.com/office/drawing/2014/main" id="{24D197C6-7A4F-4FA9-09AF-B71CA6EC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517"/>
            <a:ext cx="3645480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6D55DA5-D59C-789F-2E58-576E7406CD3A}"/>
              </a:ext>
            </a:extLst>
          </p:cNvPr>
          <p:cNvGrpSpPr/>
          <p:nvPr/>
        </p:nvGrpSpPr>
        <p:grpSpPr>
          <a:xfrm>
            <a:off x="3578127" y="1309956"/>
            <a:ext cx="3645479" cy="3040428"/>
            <a:chOff x="3556120" y="1359408"/>
            <a:chExt cx="3645479" cy="3040428"/>
          </a:xfrm>
        </p:grpSpPr>
        <p:pic>
          <p:nvPicPr>
            <p:cNvPr id="3100" name="Picture 28">
              <a:extLst>
                <a:ext uri="{FF2B5EF4-FFF2-40B4-BE49-F238E27FC236}">
                  <a16:creationId xmlns:a16="http://schemas.microsoft.com/office/drawing/2014/main" id="{3A758434-8039-8F74-A1C7-B5FA96144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120" y="1709591"/>
              <a:ext cx="3645479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2C621-68DF-33B8-5F7B-2CC583A193D5}"/>
                </a:ext>
              </a:extLst>
            </p:cNvPr>
            <p:cNvSpPr txBox="1"/>
            <p:nvPr/>
          </p:nvSpPr>
          <p:spPr>
            <a:xfrm>
              <a:off x="4413304" y="1359408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−5e-20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957343-879F-BA28-8DFB-B1AF530267BD}"/>
                </a:ext>
              </a:extLst>
            </p:cNvPr>
            <p:cNvCxnSpPr>
              <a:cxnSpLocks/>
            </p:cNvCxnSpPr>
            <p:nvPr/>
          </p:nvCxnSpPr>
          <p:spPr>
            <a:xfrm>
              <a:off x="6051730" y="1793719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4D2798-7BF9-AD12-96B1-D4BDB757F7E0}"/>
                </a:ext>
              </a:extLst>
            </p:cNvPr>
            <p:cNvSpPr txBox="1"/>
            <p:nvPr/>
          </p:nvSpPr>
          <p:spPr>
            <a:xfrm>
              <a:off x="5993638" y="3876616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  <p:pic>
        <p:nvPicPr>
          <p:cNvPr id="3102" name="Picture 30">
            <a:extLst>
              <a:ext uri="{FF2B5EF4-FFF2-40B4-BE49-F238E27FC236}">
                <a16:creationId xmlns:a16="http://schemas.microsoft.com/office/drawing/2014/main" id="{51FBA160-AE2C-8FB0-838C-6F079DAB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27" y="4470400"/>
            <a:ext cx="3578128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>
            <a:extLst>
              <a:ext uri="{FF2B5EF4-FFF2-40B4-BE49-F238E27FC236}">
                <a16:creationId xmlns:a16="http://schemas.microsoft.com/office/drawing/2014/main" id="{21DCC453-78EF-ABE3-FD7B-724B2215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606" y="4491083"/>
            <a:ext cx="3578128" cy="219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9204A-3B7A-58C5-3A78-1C288F8FA9B8}"/>
              </a:ext>
            </a:extLst>
          </p:cNvPr>
          <p:cNvGrpSpPr/>
          <p:nvPr/>
        </p:nvGrpSpPr>
        <p:grpSpPr>
          <a:xfrm>
            <a:off x="7144307" y="1309956"/>
            <a:ext cx="3645478" cy="3078215"/>
            <a:chOff x="7144307" y="1309956"/>
            <a:chExt cx="3645478" cy="3078215"/>
          </a:xfrm>
        </p:grpSpPr>
        <p:pic>
          <p:nvPicPr>
            <p:cNvPr id="3106" name="Picture 34">
              <a:extLst>
                <a:ext uri="{FF2B5EF4-FFF2-40B4-BE49-F238E27FC236}">
                  <a16:creationId xmlns:a16="http://schemas.microsoft.com/office/drawing/2014/main" id="{B5062D8F-CDFF-67E4-0C01-A5B1144E6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4307" y="1676257"/>
              <a:ext cx="3645478" cy="2238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0F31E7-15E3-E10F-8DC8-922EDA6C6D73}"/>
                </a:ext>
              </a:extLst>
            </p:cNvPr>
            <p:cNvSpPr txBox="1"/>
            <p:nvPr/>
          </p:nvSpPr>
          <p:spPr>
            <a:xfrm>
              <a:off x="7951046" y="1309956"/>
              <a:ext cx="203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 = −10e-20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CE3A50-6B7D-D287-6982-451637CA6862}"/>
                </a:ext>
              </a:extLst>
            </p:cNvPr>
            <p:cNvCxnSpPr>
              <a:cxnSpLocks/>
            </p:cNvCxnSpPr>
            <p:nvPr/>
          </p:nvCxnSpPr>
          <p:spPr>
            <a:xfrm>
              <a:off x="9633891" y="1782054"/>
              <a:ext cx="0" cy="26061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8AA4D-7516-91B5-E171-68662267B2E8}"/>
                </a:ext>
              </a:extLst>
            </p:cNvPr>
            <p:cNvSpPr txBox="1"/>
            <p:nvPr/>
          </p:nvSpPr>
          <p:spPr>
            <a:xfrm>
              <a:off x="9559938" y="3846112"/>
              <a:ext cx="90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Homo charge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16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993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  <vt:lpstr>Uneven grid (theory)</vt:lpstr>
      <vt:lpstr>Uneven grid (N)</vt:lpstr>
      <vt:lpstr>Uneven grid (L)</vt:lpstr>
      <vt:lpstr>Uneven grid + homo “polymer”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89</cp:revision>
  <dcterms:created xsi:type="dcterms:W3CDTF">2022-03-28T18:43:16Z</dcterms:created>
  <dcterms:modified xsi:type="dcterms:W3CDTF">2024-10-18T00:42:12Z</dcterms:modified>
</cp:coreProperties>
</file>