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1110989" y="1742762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E0966-440E-5554-EE8D-538ED4E73121}"/>
              </a:ext>
            </a:extLst>
          </p:cNvPr>
          <p:cNvGrpSpPr/>
          <p:nvPr/>
        </p:nvGrpSpPr>
        <p:grpSpPr>
          <a:xfrm>
            <a:off x="5456183" y="-5359"/>
            <a:ext cx="2709792" cy="2251018"/>
            <a:chOff x="5659863" y="3598293"/>
            <a:chExt cx="3487773" cy="289728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DA4BCF1-1331-1436-BA5B-E1980A92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63" y="3899416"/>
              <a:ext cx="3487773" cy="2596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27F0D-DDD7-A4B0-5E0F-2DE8CD4029BA}"/>
                </a:ext>
              </a:extLst>
            </p:cNvPr>
            <p:cNvSpPr txBox="1"/>
            <p:nvPr/>
          </p:nvSpPr>
          <p:spPr>
            <a:xfrm>
              <a:off x="6625698" y="3598293"/>
              <a:ext cx="1344777" cy="47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0B01BE-3983-355D-31B2-58E7B30113F6}"/>
              </a:ext>
            </a:extLst>
          </p:cNvPr>
          <p:cNvGrpSpPr/>
          <p:nvPr/>
        </p:nvGrpSpPr>
        <p:grpSpPr>
          <a:xfrm>
            <a:off x="5457203" y="2303870"/>
            <a:ext cx="2708772" cy="2250259"/>
            <a:chOff x="5467700" y="2823010"/>
            <a:chExt cx="2708772" cy="2250259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84AA54F2-14F1-3AEA-F51B-05C597C4B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00" y="3056965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7BF48D-0D3C-2542-F248-F308F5FCA962}"/>
                </a:ext>
              </a:extLst>
            </p:cNvPr>
            <p:cNvSpPr txBox="1"/>
            <p:nvPr/>
          </p:nvSpPr>
          <p:spPr>
            <a:xfrm>
              <a:off x="6107742" y="282301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NFH_DE-2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/>
          <p:nvPr/>
        </p:nvCxnSpPr>
        <p:spPr>
          <a:xfrm>
            <a:off x="4249271" y="2823010"/>
            <a:ext cx="10552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0D6AB-9F3A-B419-4FD8-A96251EF75CA}"/>
              </a:ext>
            </a:extLst>
          </p:cNvPr>
          <p:cNvGrpSpPr/>
          <p:nvPr/>
        </p:nvGrpSpPr>
        <p:grpSpPr>
          <a:xfrm>
            <a:off x="5456183" y="4580151"/>
            <a:ext cx="2705717" cy="2277849"/>
            <a:chOff x="5456183" y="4580151"/>
            <a:chExt cx="2705717" cy="227784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3F9B59-31D3-97A9-D4F0-C116E8FAF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795E3-E14E-ABC1-66BA-5C40483B4F2F}"/>
                </a:ext>
              </a:extLst>
            </p:cNvPr>
            <p:cNvSpPr txBox="1"/>
            <p:nvPr/>
          </p:nvSpPr>
          <p:spPr>
            <a:xfrm>
              <a:off x="6096000" y="4580151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4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6393" y="16152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D4E9E9-0712-A713-9D16-8A113E38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10" y="2255994"/>
            <a:ext cx="3403289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  <vt:lpstr>D6</vt:lpstr>
      <vt:lpstr>Height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5</cp:revision>
  <dcterms:created xsi:type="dcterms:W3CDTF">2024-04-02T22:20:58Z</dcterms:created>
  <dcterms:modified xsi:type="dcterms:W3CDTF">2024-04-03T00:50:55Z</dcterms:modified>
</cp:coreProperties>
</file>