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  <p:sldId id="305" r:id="rId25"/>
    <p:sldId id="306" r:id="rId26"/>
    <p:sldId id="3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options (09/03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0.2387…)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0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540</Words>
  <Application>Microsoft Office PowerPoint</Application>
  <PresentationFormat>Widescreen</PresentationFormat>
  <Paragraphs>133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func b0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47</cp:revision>
  <dcterms:created xsi:type="dcterms:W3CDTF">2022-05-19T15:06:45Z</dcterms:created>
  <dcterms:modified xsi:type="dcterms:W3CDTF">2022-10-04T04:08:00Z</dcterms:modified>
</cp:coreProperties>
</file>