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Chi = 0.5, Nm = 200, sigma = 0.05, b = 1.0, v = 4/3pi</a:t>
            </a:r>
          </a:p>
          <a:p>
            <a:r>
              <a:rPr lang="en-US" dirty="0"/>
              <a:t>Cs = 10 mM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B3A3F-4621-89E4-553B-BFB50FA9CB21}"/>
              </a:ext>
            </a:extLst>
          </p:cNvPr>
          <p:cNvSpPr txBox="1"/>
          <p:nvPr/>
        </p:nvSpPr>
        <p:spPr>
          <a:xfrm>
            <a:off x="2633129" y="167516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46600-3B39-2FCE-C895-DF16379AC9E6}"/>
              </a:ext>
            </a:extLst>
          </p:cNvPr>
          <p:cNvSpPr txBox="1"/>
          <p:nvPr/>
        </p:nvSpPr>
        <p:spPr>
          <a:xfrm>
            <a:off x="7893720" y="167516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266B3-CAC2-2529-69A1-6E96F7EE8A9D}"/>
              </a:ext>
            </a:extLst>
          </p:cNvPr>
          <p:cNvSpPr txBox="1"/>
          <p:nvPr/>
        </p:nvSpPr>
        <p:spPr>
          <a:xfrm>
            <a:off x="5063536" y="3564312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a050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0D72E9-57CD-6D23-6B60-918C12D5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08" y="3933644"/>
            <a:ext cx="4753084" cy="28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E6ECC97-D54C-A496-2409-77EA2BBB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47" y="536848"/>
            <a:ext cx="4753086" cy="28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E40DD7A-52B9-E72C-BF50-AE918E24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45" y="536848"/>
            <a:ext cx="4753086" cy="28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7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2</cp:revision>
  <dcterms:created xsi:type="dcterms:W3CDTF">2022-10-25T23:45:58Z</dcterms:created>
  <dcterms:modified xsi:type="dcterms:W3CDTF">2022-10-28T00:10:17Z</dcterms:modified>
</cp:coreProperties>
</file>