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8" r:id="rId3"/>
    <p:sldId id="259" r:id="rId4"/>
    <p:sldId id="266" r:id="rId5"/>
    <p:sldId id="264" r:id="rId6"/>
    <p:sldId id="263" r:id="rId7"/>
    <p:sldId id="265" r:id="rId8"/>
    <p:sldId id="262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AFF8B14-1AD4-AE6C-213D-F933EF4ECCE2}"/>
              </a:ext>
            </a:extLst>
          </p:cNvPr>
          <p:cNvSpPr/>
          <p:nvPr/>
        </p:nvSpPr>
        <p:spPr>
          <a:xfrm>
            <a:off x="4477109" y="3907766"/>
            <a:ext cx="1802921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29D61DD-3DF9-AFD2-63C4-476E8E9F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8" y="445094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FAAAE1E-4FAF-33DC-212F-016474A9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47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B05DE91-A809-D9F9-C12C-5FFBADA6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46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F1672BC-3475-52EF-56E8-35A883E1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946" y="44509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9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6BC16A0-7B4C-37AF-4ABF-4675BF14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1103366"/>
            <a:ext cx="2923767" cy="214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2CC42E3-89A9-1B28-0F94-F91E1ED27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3217244"/>
            <a:ext cx="2923767" cy="214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FE20D59-F43C-ADFA-EA3A-7A8C3F70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7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2D2A3C3-5EC5-E9EF-FE46-E2E32C21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6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B3D9121-F159-0ED0-446A-B3561C5B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1103366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54F1E16-04F0-87CD-2C6B-A911D834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E7D99-C87D-5636-9F02-5CC78C540C53}"/>
              </a:ext>
            </a:extLst>
          </p:cNvPr>
          <p:cNvSpPr txBox="1"/>
          <p:nvPr/>
        </p:nvSpPr>
        <p:spPr>
          <a:xfrm>
            <a:off x="1333258" y="662923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68793-8219-5D61-4907-E6352276E9EA}"/>
              </a:ext>
            </a:extLst>
          </p:cNvPr>
          <p:cNvSpPr txBox="1"/>
          <p:nvPr/>
        </p:nvSpPr>
        <p:spPr>
          <a:xfrm>
            <a:off x="4392761" y="6497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74327-0C43-7AEA-BBB3-A24DA7DB17C0}"/>
              </a:ext>
            </a:extLst>
          </p:cNvPr>
          <p:cNvSpPr txBox="1"/>
          <p:nvPr/>
        </p:nvSpPr>
        <p:spPr>
          <a:xfrm>
            <a:off x="7351620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b25v2</a:t>
            </a:r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A02CBDDB-844F-7BA4-9271-03093D57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2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23C25-83D3-6331-30BF-BFDDDCEE0F09}"/>
              </a:ext>
            </a:extLst>
          </p:cNvPr>
          <p:cNvSpPr txBox="1"/>
          <p:nvPr/>
        </p:nvSpPr>
        <p:spPr>
          <a:xfrm>
            <a:off x="10186835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b25v3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CE1236B5-C48D-67DD-44B0-CC197D0B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1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1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709582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5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FE5-4BAB-E554-F8AB-780FC1D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0F2-EA6E-609B-6454-1114CEC5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and v will be different for L and H</a:t>
            </a:r>
          </a:p>
          <a:p>
            <a:pPr lvl="1"/>
            <a:r>
              <a:rPr lang="en-US" dirty="0"/>
              <a:t>Chi should be same</a:t>
            </a:r>
          </a:p>
          <a:p>
            <a:r>
              <a:rPr lang="en-US" dirty="0"/>
              <a:t>Match pure L and H first, then mix</a:t>
            </a:r>
          </a:p>
          <a:p>
            <a:r>
              <a:rPr lang="en-US" dirty="0"/>
              <a:t>SCFT Purpose: </a:t>
            </a:r>
          </a:p>
          <a:p>
            <a:pPr lvl="1"/>
            <a:r>
              <a:rPr lang="en-US" dirty="0"/>
              <a:t>Additional information of underlying protein organization</a:t>
            </a:r>
          </a:p>
          <a:p>
            <a:pPr lvl="2"/>
            <a:r>
              <a:rPr lang="en-US" dirty="0"/>
              <a:t>Possible underlying conformational change driven by Cs</a:t>
            </a:r>
          </a:p>
        </p:txBody>
      </p:sp>
    </p:spTree>
    <p:extLst>
      <p:ext uri="{BB962C8B-B14F-4D97-AF65-F5344CB8AC3E}">
        <p14:creationId xmlns:p14="http://schemas.microsoft.com/office/powerpoint/2010/main" val="28863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B1F5BA-492E-D103-5D04-B8F0532D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13F05-FA5B-88F9-BCBF-A886D892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0.75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6F59-98A7-96F4-12D2-524F11E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F72C8C-3FCC-34E5-DAA2-C90CA8BAB091}"/>
              </a:ext>
            </a:extLst>
          </p:cNvPr>
          <p:cNvSpPr/>
          <p:nvPr/>
        </p:nvSpPr>
        <p:spPr>
          <a:xfrm>
            <a:off x="4370717" y="413205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46E2B02E-8466-6123-7304-9DD8B694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69578E70-0BDA-D419-6A88-26D6DE537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89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A7459870-3D6F-4C91-5711-90EEA6AF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15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3D450364-9690-EF11-1198-DA8FD613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99" y="48684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818BC3-A198-43AB-A966-3A40380D12F9}"/>
              </a:ext>
            </a:extLst>
          </p:cNvPr>
          <p:cNvSpPr/>
          <p:nvPr/>
        </p:nvSpPr>
        <p:spPr>
          <a:xfrm>
            <a:off x="8814669" y="574824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870EB-C376-CDAE-2BFC-5F3A3087E3FD}"/>
              </a:ext>
            </a:extLst>
          </p:cNvPr>
          <p:cNvSpPr/>
          <p:nvPr/>
        </p:nvSpPr>
        <p:spPr>
          <a:xfrm>
            <a:off x="6033005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70781-E4FB-551F-D095-4744E0E9BB57}"/>
              </a:ext>
            </a:extLst>
          </p:cNvPr>
          <p:cNvSpPr/>
          <p:nvPr/>
        </p:nvSpPr>
        <p:spPr>
          <a:xfrm>
            <a:off x="3195997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9D1E3-0234-4CFD-5CA6-7990F49AAFDF}"/>
              </a:ext>
            </a:extLst>
          </p:cNvPr>
          <p:cNvSpPr/>
          <p:nvPr/>
        </p:nvSpPr>
        <p:spPr>
          <a:xfrm>
            <a:off x="8814669" y="212227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E7E15-62AB-2A94-54EF-11BD173137BE}"/>
              </a:ext>
            </a:extLst>
          </p:cNvPr>
          <p:cNvSpPr/>
          <p:nvPr/>
        </p:nvSpPr>
        <p:spPr>
          <a:xfrm>
            <a:off x="6058884" y="212227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340508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AA56864-1312-D458-3A5A-CBBF3E08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67457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9AE6FD-50A6-5A15-4C63-00F50477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41" y="367456"/>
            <a:ext cx="3607236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4D00349-C801-C374-7F46-EBF6235E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06" y="367455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>
            <a:extLst>
              <a:ext uri="{FF2B5EF4-FFF2-40B4-BE49-F238E27FC236}">
                <a16:creationId xmlns:a16="http://schemas.microsoft.com/office/drawing/2014/main" id="{54E2CAE5-BF1B-8DDB-34FE-981E1EE9A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172" y="367454"/>
            <a:ext cx="3607238" cy="612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D13198-04AC-1B8A-5828-C97D0D1A94DC}"/>
              </a:ext>
            </a:extLst>
          </p:cNvPr>
          <p:cNvSpPr/>
          <p:nvPr/>
        </p:nvSpPr>
        <p:spPr>
          <a:xfrm>
            <a:off x="8657898" y="5653357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51980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170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Approach</vt:lpstr>
      <vt:lpstr>b = 0.75</vt:lpstr>
      <vt:lpstr>PowerPoint Presentation</vt:lpstr>
      <vt:lpstr>b = 1.0</vt:lpstr>
      <vt:lpstr>PowerPoint Presentation</vt:lpstr>
      <vt:lpstr>b = 1.25</vt:lpstr>
      <vt:lpstr>PowerPoint Presentation</vt:lpstr>
      <vt:lpstr>PowerPoint Presentation</vt:lpstr>
      <vt:lpstr>b = 1.50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30</cp:revision>
  <dcterms:created xsi:type="dcterms:W3CDTF">2022-07-26T19:04:22Z</dcterms:created>
  <dcterms:modified xsi:type="dcterms:W3CDTF">2022-10-28T00:10:14Z</dcterms:modified>
</cp:coreProperties>
</file>