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67" r:id="rId9"/>
    <p:sldId id="270" r:id="rId10"/>
    <p:sldId id="268" r:id="rId11"/>
    <p:sldId id="269" r:id="rId12"/>
    <p:sldId id="272" r:id="rId13"/>
    <p:sldId id="257" r:id="rId14"/>
    <p:sldId id="273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978</Words>
  <Application>Microsoft Office PowerPoint</Application>
  <PresentationFormat>Widescreen</PresentationFormat>
  <Paragraphs>174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72</cp:revision>
  <dcterms:created xsi:type="dcterms:W3CDTF">2022-03-28T18:43:16Z</dcterms:created>
  <dcterms:modified xsi:type="dcterms:W3CDTF">2024-07-21T23:53:53Z</dcterms:modified>
</cp:coreProperties>
</file>