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3" r:id="rId3"/>
    <p:sldId id="371" r:id="rId4"/>
    <p:sldId id="3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88B0-222B-01E7-66AB-F4888C7DF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23802-3EC2-F813-9624-A62328BE2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29A22-3090-1FBB-2D6B-E3D059EA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A9B2C-799D-E719-823F-7513A54C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2863F-7007-20B3-85D1-35513004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0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CB82-0543-29C7-9CC5-BBA8868C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AA15D-2D51-8CF4-4C15-299BFC069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1EDEA-C031-1729-6E1A-6158DDF9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BB1C0-43AF-4E2B-52A9-C709D4F8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5176D-C8C1-CB92-6F3C-37B22BF3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7B3D81-E874-A001-80FF-1B963CCA5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E3776-4283-851C-A83A-6C8BFEDFD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1E625-E6EF-7853-E7BC-74DCD0BA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F3A2-3A71-9392-C6F6-F684BF8C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E5174-7E84-A14B-88E6-C0C7209B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6A27-8634-9B56-DF1E-46125114F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BC54F-7785-8011-76F6-8BB14A37D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FCF24-025E-FF81-792F-5D63A9C1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78FC1-4C37-AD64-94D9-91FF7643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778C3-2A6C-BEE7-085F-98ADD8F4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5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6124-7D0D-3168-4EA2-E5CE8E58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E8036-085B-7481-2B87-789AD69C5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0C687-A501-F481-87FD-BEBD882C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8C59A-784D-AA34-177D-61905AD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0C0CA-86C4-F497-206A-EF789020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194B8-B6AC-C14B-8217-83225BF4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03A42-0E93-0B27-CC61-5ACD18E1C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17B1D-B488-B366-E917-30248EB86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09850-B013-AF1E-A9D9-B60B87A8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92E25-5B04-8277-411D-DDCE34FE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4A4A9-5DC4-BA90-7C98-85330EF5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7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631B-854C-AE3F-8C93-3100BF000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1A80D-DB7B-79EE-6FFF-FFCF4E143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7D44B-FE59-F8C3-13FC-390EF3435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756BB-0A30-E182-1DD0-1849678A7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A2F9C-1D33-DACC-80E7-115DC0BD1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72ED3-DDA5-8C5E-FE48-49DCE8AC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AD2AEA-C907-6620-9D28-F23F9104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8DB0B0-058B-76AF-E6CC-78AAA4E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4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9EB3-7432-0FA2-013C-5798EEA1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8757B-45EC-5610-76D2-0EBD8AD3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8EB12-19B2-ADFD-8259-C6FB747E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88F6C-44D8-263E-7872-20E60C05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3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59845-E6D6-6804-3F9A-A10077ED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5225A-18A4-9393-45ED-35E10373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C5566-E435-399F-C2EC-918E4B4D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E4DF-148A-3D95-8E4B-1B6CA07F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894B-9B27-F250-091E-F6D44E69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FC8D0-E2E0-08FF-C52B-AE5724D70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63C0C-07A4-D6AA-FC7A-E91205CD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637B6-BB99-6B7A-53B9-B9C49CD0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6CA70-21F1-5323-9098-F7302527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6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AF71-8F2C-15A0-80F8-AA0FB13BA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5BA67-FD8F-EAEB-361F-34DDB9E8E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B9093-E69C-762F-AAA9-14CD0DCEA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78008-FB69-ECBA-B93F-7642B1E4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A10D0-3596-7B41-0EFE-D52479B2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A1F34-D816-AD3A-B284-258528BE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4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9EA15-5C7E-5462-68B1-7FF93E794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7134C-1EE1-3DC0-E4DD-0F7C656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E562D-CA09-2968-C2B5-2608F264E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0FCFD6-FF58-4173-9A24-3CED4CAA643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5A6F3-2B97-2B29-9717-862617E85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9F803-C35C-BB1D-28B1-5473703DD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0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2286-EFCB-A9AD-0B91-2052893B3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mixtures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946C7-9F6E-82B6-FCF5-0F6958F6E8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06/21/2024</a:t>
            </a:r>
          </a:p>
        </p:txBody>
      </p:sp>
    </p:spTree>
    <p:extLst>
      <p:ext uri="{BB962C8B-B14F-4D97-AF65-F5344CB8AC3E}">
        <p14:creationId xmlns:p14="http://schemas.microsoft.com/office/powerpoint/2010/main" val="401783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47EC7B-B02F-1126-C672-E119F97D6394}"/>
              </a:ext>
            </a:extLst>
          </p:cNvPr>
          <p:cNvSpPr txBox="1"/>
          <p:nvPr/>
        </p:nvSpPr>
        <p:spPr>
          <a:xfrm>
            <a:off x="371475" y="335607"/>
            <a:ext cx="5724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Summary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8C04D59-6767-C682-C2DF-E55C40BC3BF2}"/>
              </a:ext>
            </a:extLst>
          </p:cNvPr>
          <p:cNvGrpSpPr/>
          <p:nvPr/>
        </p:nvGrpSpPr>
        <p:grpSpPr>
          <a:xfrm>
            <a:off x="2989735" y="1815751"/>
            <a:ext cx="2846090" cy="927215"/>
            <a:chOff x="872502" y="1124755"/>
            <a:chExt cx="2971800" cy="968170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48E317FF-FE2D-CF4C-F796-3480D1BDEC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502" y="1376905"/>
              <a:ext cx="2971800" cy="716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E83364-5BE2-8E76-EA03-FCE4E06DEE9E}"/>
                </a:ext>
              </a:extLst>
            </p:cNvPr>
            <p:cNvSpPr txBox="1"/>
            <p:nvPr/>
          </p:nvSpPr>
          <p:spPr>
            <a:xfrm>
              <a:off x="1806612" y="1124755"/>
              <a:ext cx="942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Mouse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E3F54-E335-57F2-7730-F94228FC5A6C}"/>
              </a:ext>
            </a:extLst>
          </p:cNvPr>
          <p:cNvGrpSpPr/>
          <p:nvPr/>
        </p:nvGrpSpPr>
        <p:grpSpPr>
          <a:xfrm>
            <a:off x="5835827" y="1815752"/>
            <a:ext cx="3207379" cy="927215"/>
            <a:chOff x="4138613" y="1206385"/>
            <a:chExt cx="3207379" cy="927215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0160EB96-BAB2-8631-5C71-11BCBA8C87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8613" y="1417580"/>
              <a:ext cx="3207379" cy="716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CD8A9F-880F-5057-873A-E37A36DE3D7C}"/>
                </a:ext>
              </a:extLst>
            </p:cNvPr>
            <p:cNvSpPr txBox="1"/>
            <p:nvPr/>
          </p:nvSpPr>
          <p:spPr>
            <a:xfrm>
              <a:off x="5270814" y="1206385"/>
              <a:ext cx="942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Human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13ACE0D-1A80-0C18-299A-8B47C2E1C292}"/>
              </a:ext>
            </a:extLst>
          </p:cNvPr>
          <p:cNvGrpSpPr/>
          <p:nvPr/>
        </p:nvGrpSpPr>
        <p:grpSpPr>
          <a:xfrm>
            <a:off x="8955922" y="1815752"/>
            <a:ext cx="3207380" cy="937269"/>
            <a:chOff x="7598403" y="1206385"/>
            <a:chExt cx="3207380" cy="937269"/>
          </a:xfrm>
        </p:grpSpPr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D3658FF4-BA97-7BB6-D5C7-45A9FFCFA4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8403" y="1417580"/>
              <a:ext cx="3207380" cy="726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DF229F-B9B5-199D-B7CA-42B2B55C5DF1}"/>
                </a:ext>
              </a:extLst>
            </p:cNvPr>
            <p:cNvSpPr txBox="1"/>
            <p:nvPr/>
          </p:nvSpPr>
          <p:spPr>
            <a:xfrm>
              <a:off x="8734095" y="1206385"/>
              <a:ext cx="942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Bovine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928A839-C77A-46FB-CF6B-27D17F173D81}"/>
              </a:ext>
            </a:extLst>
          </p:cNvPr>
          <p:cNvGrpSpPr/>
          <p:nvPr/>
        </p:nvGrpSpPr>
        <p:grpSpPr>
          <a:xfrm>
            <a:off x="8967" y="1800128"/>
            <a:ext cx="2971801" cy="964162"/>
            <a:chOff x="46630" y="1214240"/>
            <a:chExt cx="2971801" cy="964162"/>
          </a:xfrm>
        </p:grpSpPr>
        <p:pic>
          <p:nvPicPr>
            <p:cNvPr id="3082" name="Picture 10">
              <a:extLst>
                <a:ext uri="{FF2B5EF4-FFF2-40B4-BE49-F238E27FC236}">
                  <a16:creationId xmlns:a16="http://schemas.microsoft.com/office/drawing/2014/main" id="{176D86AA-2E84-BC62-AC79-7D8EEC3238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30" y="1462382"/>
              <a:ext cx="2971801" cy="716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1B43A3A-AB63-456C-837F-44134A635004}"/>
                </a:ext>
              </a:extLst>
            </p:cNvPr>
            <p:cNvSpPr txBox="1"/>
            <p:nvPr/>
          </p:nvSpPr>
          <p:spPr>
            <a:xfrm>
              <a:off x="108279" y="1214240"/>
              <a:ext cx="2901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Rat   </a:t>
              </a:r>
              <a:r>
                <a:rPr lang="en-US" sz="1400" dirty="0"/>
                <a:t>(non-</a:t>
              </a:r>
              <a:r>
                <a:rPr lang="en-US" sz="1400" dirty="0" err="1"/>
                <a:t>phos</a:t>
              </a:r>
              <a:r>
                <a:rPr lang="en-US" sz="1400" dirty="0"/>
                <a:t> top, </a:t>
              </a:r>
              <a:r>
                <a:rPr lang="en-US" sz="1400" dirty="0" err="1"/>
                <a:t>phos</a:t>
              </a:r>
              <a:r>
                <a:rPr lang="en-US" sz="1400" dirty="0"/>
                <a:t> bot)</a:t>
              </a:r>
            </a:p>
          </p:txBody>
        </p:sp>
      </p:grpSp>
      <p:pic>
        <p:nvPicPr>
          <p:cNvPr id="3088" name="Picture 16">
            <a:extLst>
              <a:ext uri="{FF2B5EF4-FFF2-40B4-BE49-F238E27FC236}">
                <a16:creationId xmlns:a16="http://schemas.microsoft.com/office/drawing/2014/main" id="{B57C872F-2187-7C25-1718-DDA636321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6403"/>
            <a:ext cx="2971801" cy="74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8BD19E92-B9F5-E56E-B845-31ED306CD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543" y="2605677"/>
            <a:ext cx="2846090" cy="71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>
            <a:extLst>
              <a:ext uri="{FF2B5EF4-FFF2-40B4-BE49-F238E27FC236}">
                <a16:creationId xmlns:a16="http://schemas.microsoft.com/office/drawing/2014/main" id="{EBC28EC9-FB14-37EE-B426-7306376E5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25" y="2592495"/>
            <a:ext cx="3207379" cy="72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>
            <a:extLst>
              <a:ext uri="{FF2B5EF4-FFF2-40B4-BE49-F238E27FC236}">
                <a16:creationId xmlns:a16="http://schemas.microsoft.com/office/drawing/2014/main" id="{CE943F43-31C5-95DE-A3A1-5F7170168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922" y="2592819"/>
            <a:ext cx="3169715" cy="72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>
            <a:extLst>
              <a:ext uri="{FF2B5EF4-FFF2-40B4-BE49-F238E27FC236}">
                <a16:creationId xmlns:a16="http://schemas.microsoft.com/office/drawing/2014/main" id="{E486EC35-8E70-0898-A4CA-5D4CB451D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212" y="4351393"/>
            <a:ext cx="3397944" cy="248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24B4CFE-F7C7-4C82-66CD-68C673218F64}"/>
              </a:ext>
            </a:extLst>
          </p:cNvPr>
          <p:cNvSpPr txBox="1"/>
          <p:nvPr/>
        </p:nvSpPr>
        <p:spPr>
          <a:xfrm>
            <a:off x="3092823" y="3788000"/>
            <a:ext cx="6006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Pure NFM brushes at grafting density 0.0278 c/nm2, 150 mM</a:t>
            </a:r>
          </a:p>
        </p:txBody>
      </p:sp>
      <p:pic>
        <p:nvPicPr>
          <p:cNvPr id="3098" name="Picture 26">
            <a:extLst>
              <a:ext uri="{FF2B5EF4-FFF2-40B4-BE49-F238E27FC236}">
                <a16:creationId xmlns:a16="http://schemas.microsoft.com/office/drawing/2014/main" id="{ED120BD9-0827-7F47-9934-98777AB28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85" y="4330069"/>
            <a:ext cx="3397944" cy="248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71887BB-F06A-0307-C34D-FE9BC247A7A9}"/>
              </a:ext>
            </a:extLst>
          </p:cNvPr>
          <p:cNvSpPr txBox="1"/>
          <p:nvPr/>
        </p:nvSpPr>
        <p:spPr>
          <a:xfrm>
            <a:off x="371475" y="1369762"/>
            <a:ext cx="11322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Charge densities chosen based on best fit to </a:t>
            </a:r>
            <a:r>
              <a:rPr lang="en-US" sz="1400" i="1" dirty="0" err="1"/>
              <a:t>cusum</a:t>
            </a:r>
            <a:r>
              <a:rPr lang="en-US" sz="1400" i="1" dirty="0"/>
              <a:t>; only qualitative differences in distribution, no effect to comparison between species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08BE82-D515-9524-01F8-83E4B9B5F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498" y="4351393"/>
            <a:ext cx="3425356" cy="250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28B23C-2218-E039-D738-79A5284FAB57}"/>
              </a:ext>
            </a:extLst>
          </p:cNvPr>
          <p:cNvSpPr txBox="1"/>
          <p:nvPr/>
        </p:nvSpPr>
        <p:spPr>
          <a:xfrm>
            <a:off x="8712730" y="5574138"/>
            <a:ext cx="232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Light colors </a:t>
            </a:r>
            <a:r>
              <a:rPr lang="en-US" sz="1400" i="1" dirty="0" err="1"/>
              <a:t>phos</a:t>
            </a:r>
            <a:r>
              <a:rPr lang="en-US" sz="14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3761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CAEDABD-2AE3-0FBD-867C-7DF8FC746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497" y="1418573"/>
            <a:ext cx="2540897" cy="186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72C773-F08A-8168-65FF-69BC16CD11CC}"/>
              </a:ext>
            </a:extLst>
          </p:cNvPr>
          <p:cNvSpPr txBox="1"/>
          <p:nvPr/>
        </p:nvSpPr>
        <p:spPr>
          <a:xfrm>
            <a:off x="9987850" y="1124090"/>
            <a:ext cx="17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 rat (32:4[9])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6417959-6CF4-E791-074C-036D3C6A7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9" y="487199"/>
            <a:ext cx="2540897" cy="186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A4E80A-C743-A73B-B928-641DC9E099F5}"/>
              </a:ext>
            </a:extLst>
          </p:cNvPr>
          <p:cNvSpPr txBox="1"/>
          <p:nvPr/>
        </p:nvSpPr>
        <p:spPr>
          <a:xfrm>
            <a:off x="-76319" y="169578"/>
            <a:ext cx="28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 mouse (32:4[10])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FE8F5B7-E0B9-CDE8-636F-956289A0C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9" y="2589700"/>
            <a:ext cx="2540897" cy="186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83EFDD-2444-7AB1-63DE-01852C94EDA2}"/>
              </a:ext>
            </a:extLst>
          </p:cNvPr>
          <p:cNvSpPr txBox="1"/>
          <p:nvPr/>
        </p:nvSpPr>
        <p:spPr>
          <a:xfrm>
            <a:off x="185429" y="2361207"/>
            <a:ext cx="2278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 human (32:4[9])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F83E798-3922-BB87-E29F-D70F6AA3A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4" y="4748932"/>
            <a:ext cx="2540898" cy="18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506EC1-64AE-61F9-5433-5F37AD7A797C}"/>
              </a:ext>
            </a:extLst>
          </p:cNvPr>
          <p:cNvSpPr txBox="1"/>
          <p:nvPr/>
        </p:nvSpPr>
        <p:spPr>
          <a:xfrm>
            <a:off x="306566" y="4499052"/>
            <a:ext cx="198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 bovine (32:4[8])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C7EB8133-5C21-A526-5A2D-FA54A55F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10" y="4796256"/>
            <a:ext cx="2540899" cy="18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8FAD7F-9F7D-2BD4-9D71-389F456D4DE0}"/>
              </a:ext>
            </a:extLst>
          </p:cNvPr>
          <p:cNvSpPr txBox="1"/>
          <p:nvPr/>
        </p:nvSpPr>
        <p:spPr>
          <a:xfrm>
            <a:off x="2410351" y="4520002"/>
            <a:ext cx="22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 bovine (34:4[10])</a:t>
            </a: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88F61887-1F87-BE0D-65FE-4BE28C222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10" y="2610649"/>
            <a:ext cx="2540899" cy="18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4BAB19-EDC2-BC9C-FF25-4DECD857432D}"/>
              </a:ext>
            </a:extLst>
          </p:cNvPr>
          <p:cNvSpPr txBox="1"/>
          <p:nvPr/>
        </p:nvSpPr>
        <p:spPr>
          <a:xfrm>
            <a:off x="2436361" y="2381766"/>
            <a:ext cx="2050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 human (34:4[9])</a:t>
            </a: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CD6AF220-44B5-8AE6-7E3B-91D90F559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11" y="512903"/>
            <a:ext cx="2540898" cy="18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AFAE94-48A8-2F05-B9FE-C6C4AE63C2AF}"/>
              </a:ext>
            </a:extLst>
          </p:cNvPr>
          <p:cNvSpPr txBox="1"/>
          <p:nvPr/>
        </p:nvSpPr>
        <p:spPr>
          <a:xfrm>
            <a:off x="2110635" y="224270"/>
            <a:ext cx="28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 mouse (34:4[10])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740096B2-0527-56EC-4126-4BB682D98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231" y="4796256"/>
            <a:ext cx="2540899" cy="18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3702EB-F28A-26B0-2E2A-5B8DAF59176C}"/>
              </a:ext>
            </a:extLst>
          </p:cNvPr>
          <p:cNvSpPr txBox="1"/>
          <p:nvPr/>
        </p:nvSpPr>
        <p:spPr>
          <a:xfrm>
            <a:off x="4643170" y="4541731"/>
            <a:ext cx="200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 bovine (38:4[8])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BC6C9171-F0DA-BD2D-B1B3-30C0F0FF0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233" y="2620840"/>
            <a:ext cx="2540897" cy="186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2B4A75-884D-BC01-D7F3-6C0773FEC538}"/>
              </a:ext>
            </a:extLst>
          </p:cNvPr>
          <p:cNvSpPr txBox="1"/>
          <p:nvPr/>
        </p:nvSpPr>
        <p:spPr>
          <a:xfrm>
            <a:off x="4643170" y="2410160"/>
            <a:ext cx="2050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 human (38:4[7])</a:t>
            </a:r>
          </a:p>
        </p:txBody>
      </p:sp>
      <p:pic>
        <p:nvPicPr>
          <p:cNvPr id="1044" name="Picture 20">
            <a:extLst>
              <a:ext uri="{FF2B5EF4-FFF2-40B4-BE49-F238E27FC236}">
                <a16:creationId xmlns:a16="http://schemas.microsoft.com/office/drawing/2014/main" id="{5C128439-3882-FCEF-055E-24BC34801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231" y="523093"/>
            <a:ext cx="2540899" cy="18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70770C-3338-01E8-8A1D-3F314FD2406D}"/>
              </a:ext>
            </a:extLst>
          </p:cNvPr>
          <p:cNvSpPr txBox="1"/>
          <p:nvPr/>
        </p:nvSpPr>
        <p:spPr>
          <a:xfrm>
            <a:off x="4643170" y="232671"/>
            <a:ext cx="204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 mouse (38:4[9])</a:t>
            </a:r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4144EDF4-0212-9E07-012C-F0287FF03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581" y="4738737"/>
            <a:ext cx="2406384" cy="18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>
            <a:extLst>
              <a:ext uri="{FF2B5EF4-FFF2-40B4-BE49-F238E27FC236}">
                <a16:creationId xmlns:a16="http://schemas.microsoft.com/office/drawing/2014/main" id="{476EBE30-22CF-A74A-2DA1-C9718C150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835" y="2643133"/>
            <a:ext cx="2406384" cy="18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>
            <a:extLst>
              <a:ext uri="{FF2B5EF4-FFF2-40B4-BE49-F238E27FC236}">
                <a16:creationId xmlns:a16="http://schemas.microsoft.com/office/drawing/2014/main" id="{7A9F1CDA-BF11-F8EE-ACCB-C2EA3EE99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846" y="538910"/>
            <a:ext cx="2406384" cy="18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>
            <a:extLst>
              <a:ext uri="{FF2B5EF4-FFF2-40B4-BE49-F238E27FC236}">
                <a16:creationId xmlns:a16="http://schemas.microsoft.com/office/drawing/2014/main" id="{F9672ECC-7523-D97D-CAA7-C606634B9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895" y="3615200"/>
            <a:ext cx="2552225" cy="18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8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9671D-786D-AA1C-29FD-0E4B24908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33B909-10BA-6C22-50AF-A65F66F1A96D}"/>
              </a:ext>
            </a:extLst>
          </p:cNvPr>
          <p:cNvSpPr txBox="1"/>
          <p:nvPr/>
        </p:nvSpPr>
        <p:spPr>
          <a:xfrm>
            <a:off x="10023125" y="1386441"/>
            <a:ext cx="17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pM</a:t>
            </a:r>
            <a:r>
              <a:rPr lang="en-US" dirty="0"/>
              <a:t> rat (32:3[9])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4BA093-DDC5-5E4D-EB1F-261A3F59A2A0}"/>
              </a:ext>
            </a:extLst>
          </p:cNvPr>
          <p:cNvSpPr txBox="1"/>
          <p:nvPr/>
        </p:nvSpPr>
        <p:spPr>
          <a:xfrm>
            <a:off x="231658" y="210393"/>
            <a:ext cx="22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pM</a:t>
            </a:r>
            <a:r>
              <a:rPr lang="en-US" b="1" dirty="0"/>
              <a:t> mouse (32:4[10])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AE427D-B06D-9C86-4E30-3603E13F8788}"/>
              </a:ext>
            </a:extLst>
          </p:cNvPr>
          <p:cNvSpPr txBox="1"/>
          <p:nvPr/>
        </p:nvSpPr>
        <p:spPr>
          <a:xfrm>
            <a:off x="129494" y="4507914"/>
            <a:ext cx="22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pM</a:t>
            </a:r>
            <a:r>
              <a:rPr lang="en-US" dirty="0"/>
              <a:t> bovine (32:4[10])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CF1F3-42CD-477F-DF5B-2B26C8ACC743}"/>
              </a:ext>
            </a:extLst>
          </p:cNvPr>
          <p:cNvSpPr txBox="1"/>
          <p:nvPr/>
        </p:nvSpPr>
        <p:spPr>
          <a:xfrm>
            <a:off x="2495854" y="4507914"/>
            <a:ext cx="22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pM</a:t>
            </a:r>
            <a:r>
              <a:rPr lang="en-US" dirty="0"/>
              <a:t> bovine (34:4[8])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8CD0CD-660B-6BE7-5E50-B62D0B13210D}"/>
              </a:ext>
            </a:extLst>
          </p:cNvPr>
          <p:cNvSpPr txBox="1"/>
          <p:nvPr/>
        </p:nvSpPr>
        <p:spPr>
          <a:xfrm>
            <a:off x="4606748" y="4535080"/>
            <a:ext cx="220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pM</a:t>
            </a:r>
            <a:r>
              <a:rPr lang="en-US" b="1" dirty="0"/>
              <a:t> bovine (38:4[9])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21159E-8F10-2779-6A5A-784814DF01DB}"/>
              </a:ext>
            </a:extLst>
          </p:cNvPr>
          <p:cNvSpPr txBox="1"/>
          <p:nvPr/>
        </p:nvSpPr>
        <p:spPr>
          <a:xfrm>
            <a:off x="2432270" y="210393"/>
            <a:ext cx="215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pM</a:t>
            </a:r>
            <a:r>
              <a:rPr lang="en-US" dirty="0"/>
              <a:t> mouse (34:4[10])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DE7D06-9317-09FD-5311-96B65FD6A661}"/>
              </a:ext>
            </a:extLst>
          </p:cNvPr>
          <p:cNvSpPr txBox="1"/>
          <p:nvPr/>
        </p:nvSpPr>
        <p:spPr>
          <a:xfrm>
            <a:off x="4618437" y="223801"/>
            <a:ext cx="215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pM</a:t>
            </a:r>
            <a:r>
              <a:rPr lang="en-US" dirty="0"/>
              <a:t> mouse (38:4[10])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C9A285D-121A-A4CC-9D7D-75AC12148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9" y="519999"/>
            <a:ext cx="2540898" cy="18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74E3920-E392-3340-84A3-1748BD257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618" y="533186"/>
            <a:ext cx="2540899" cy="18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85DE5DA-497F-D364-2D74-671B3E00B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766" y="546594"/>
            <a:ext cx="2540897" cy="186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F918FA6-5DC0-AC00-6CB5-EFCBA94BB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7" y="2640921"/>
            <a:ext cx="2540897" cy="186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BD8F26E1-0C10-285F-0E09-A48E06C0B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794" y="2626466"/>
            <a:ext cx="2540898" cy="18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00E0D2B-6CDD-DCB7-344F-8F3570C42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939" y="2667459"/>
            <a:ext cx="2540899" cy="18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BCC823-8D0E-90FB-0FBF-41D57A9E7F9F}"/>
              </a:ext>
            </a:extLst>
          </p:cNvPr>
          <p:cNvSpPr txBox="1"/>
          <p:nvPr/>
        </p:nvSpPr>
        <p:spPr>
          <a:xfrm>
            <a:off x="187978" y="2371208"/>
            <a:ext cx="22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pM</a:t>
            </a:r>
            <a:r>
              <a:rPr lang="en-US" dirty="0"/>
              <a:t> human (32:4[9])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04570B-E2A5-A710-FB89-3F16643CFB8A}"/>
              </a:ext>
            </a:extLst>
          </p:cNvPr>
          <p:cNvSpPr txBox="1"/>
          <p:nvPr/>
        </p:nvSpPr>
        <p:spPr>
          <a:xfrm>
            <a:off x="4638471" y="2401290"/>
            <a:ext cx="2141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pM</a:t>
            </a:r>
            <a:r>
              <a:rPr lang="en-US" dirty="0"/>
              <a:t> human (38:4[6])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D433A3-E70B-7CC5-F2A0-EB093DE8479D}"/>
              </a:ext>
            </a:extLst>
          </p:cNvPr>
          <p:cNvSpPr txBox="1"/>
          <p:nvPr/>
        </p:nvSpPr>
        <p:spPr>
          <a:xfrm>
            <a:off x="2413345" y="2368917"/>
            <a:ext cx="226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pM</a:t>
            </a:r>
            <a:r>
              <a:rPr lang="en-US" b="1" dirty="0"/>
              <a:t> human (34:4[7])</a:t>
            </a: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82B6AB82-6563-388B-B058-ED3EC4B64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4" y="4875377"/>
            <a:ext cx="2540897" cy="186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538DA0D7-B669-930A-A9E1-45B81B86B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751" y="4888785"/>
            <a:ext cx="2540897" cy="186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B15AAC25-F025-6AA2-0975-F534049B3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424" y="4888785"/>
            <a:ext cx="2540897" cy="186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947CB868-9E8F-02DA-39D9-552C2349E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770" y="1692034"/>
            <a:ext cx="2540898" cy="18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41EAE38F-0613-322A-41FB-087D14A05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268" y="554888"/>
            <a:ext cx="2540897" cy="186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54293A0F-C058-68D2-EC38-D8F10822F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036" y="2739010"/>
            <a:ext cx="2540897" cy="186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3C2DE75E-CD6B-32D3-4D64-62B5952AB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005" y="3674165"/>
            <a:ext cx="2540897" cy="186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>
            <a:extLst>
              <a:ext uri="{FF2B5EF4-FFF2-40B4-BE49-F238E27FC236}">
                <a16:creationId xmlns:a16="http://schemas.microsoft.com/office/drawing/2014/main" id="{D7FFDF3C-E7E1-14C7-086E-44B817BE5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639" y="4898921"/>
            <a:ext cx="2552225" cy="18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79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154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Binary mixtures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plots summary</dc:title>
  <dc:creator>Takashi Yokokura</dc:creator>
  <cp:lastModifiedBy>Takashi Yokokura</cp:lastModifiedBy>
  <cp:revision>22</cp:revision>
  <dcterms:created xsi:type="dcterms:W3CDTF">2024-04-02T22:20:58Z</dcterms:created>
  <dcterms:modified xsi:type="dcterms:W3CDTF">2024-10-10T19:09:54Z</dcterms:modified>
</cp:coreProperties>
</file>