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>
            <a:extLst>
              <a:ext uri="{FF2B5EF4-FFF2-40B4-BE49-F238E27FC236}">
                <a16:creationId xmlns:a16="http://schemas.microsoft.com/office/drawing/2014/main" id="{5F6541FA-4D75-D115-EB6A-E94C8852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58" y="2665259"/>
            <a:ext cx="3436669" cy="25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= 50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919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Counterion only; uneven grid (N)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77</cp:revision>
  <dcterms:created xsi:type="dcterms:W3CDTF">2022-03-28T18:43:16Z</dcterms:created>
  <dcterms:modified xsi:type="dcterms:W3CDTF">2024-10-17T22:12:12Z</dcterms:modified>
</cp:coreProperties>
</file>