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375806" y="937724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446573" y="2674312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B169E1-C280-A311-48D4-F9C9293092B4}"/>
              </a:ext>
            </a:extLst>
          </p:cNvPr>
          <p:cNvGrpSpPr/>
          <p:nvPr/>
        </p:nvGrpSpPr>
        <p:grpSpPr>
          <a:xfrm>
            <a:off x="379499" y="1774103"/>
            <a:ext cx="4411135" cy="4411135"/>
            <a:chOff x="379499" y="1774103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1996EE-BBCF-92E4-DD9C-F4476222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70" y="3486499"/>
            <a:ext cx="3972713" cy="8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DA4A1-6855-8A40-105C-59C34418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63" y="4787269"/>
            <a:ext cx="3460379" cy="77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24537-A2A1-D097-5079-482F4D5F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79" y="5969483"/>
            <a:ext cx="5676057" cy="8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322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37</cp:revision>
  <dcterms:created xsi:type="dcterms:W3CDTF">2022-03-28T18:43:16Z</dcterms:created>
  <dcterms:modified xsi:type="dcterms:W3CDTF">2022-08-10T23:11:09Z</dcterms:modified>
</cp:coreProperties>
</file>