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6" r:id="rId4"/>
    <p:sldId id="265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z-FFT vs z-FD (MDE)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965200" y="1837267"/>
            <a:ext cx="513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301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z-FFT vs z-FD (MDE)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11</cp:revision>
  <dcterms:created xsi:type="dcterms:W3CDTF">2023-07-26T17:49:20Z</dcterms:created>
  <dcterms:modified xsi:type="dcterms:W3CDTF">2023-08-09T01:14:42Z</dcterms:modified>
</cp:coreProperties>
</file>