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9E976-C61E-FAC2-FCEA-6EEA88B51E53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5814677-2C1B-C664-B0E0-06F8ED859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452" y="801000"/>
            <a:ext cx="4581525" cy="278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5E505F7-609F-9E12-8678-26C91461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81" y="3879674"/>
            <a:ext cx="6721849" cy="280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9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SYSG</vt:lpstr>
      <vt:lpstr>Interacting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2</cp:revision>
  <dcterms:created xsi:type="dcterms:W3CDTF">2023-01-20T22:40:51Z</dcterms:created>
  <dcterms:modified xsi:type="dcterms:W3CDTF">2023-01-24T00:34:00Z</dcterms:modified>
</cp:coreProperties>
</file>