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Dilute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60900EFB-7A74-0E73-D2C5-DECDCCC5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1036399"/>
            <a:ext cx="10033502" cy="535120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AB46EA-5CB3-8C9D-0D87-14581D09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1039971"/>
            <a:ext cx="10033502" cy="535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46609-3170-6281-7487-A535B90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Charge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29819-B368-47EA-F19F-F0ADBF5F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1172"/>
            <a:ext cx="2481580" cy="330303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343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Internal Charge</vt:lpstr>
      <vt:lpstr>Protein Coarse-graining</vt:lpstr>
      <vt:lpstr>Cooperative Collapse of the Dilute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58</cp:revision>
  <dcterms:created xsi:type="dcterms:W3CDTF">2022-03-28T18:43:16Z</dcterms:created>
  <dcterms:modified xsi:type="dcterms:W3CDTF">2022-08-11T22:24:59Z</dcterms:modified>
</cp:coreProperties>
</file>