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76" r:id="rId6"/>
    <p:sldId id="279" r:id="rId7"/>
    <p:sldId id="278" r:id="rId8"/>
    <p:sldId id="280" r:id="rId9"/>
    <p:sldId id="282" r:id="rId10"/>
    <p:sldId id="268" r:id="rId11"/>
    <p:sldId id="267" r:id="rId12"/>
    <p:sldId id="266" r:id="rId13"/>
    <p:sldId id="265" r:id="rId14"/>
    <p:sldId id="258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569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  (10, 10)            (6.5, 3.75)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83</cp:revision>
  <dcterms:created xsi:type="dcterms:W3CDTF">2023-07-26T17:49:20Z</dcterms:created>
  <dcterms:modified xsi:type="dcterms:W3CDTF">2024-04-12T01:00:08Z</dcterms:modified>
</cp:coreProperties>
</file>