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CC806E-F682-25D5-4169-223BD4A3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" y="4064411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B3B39-A6E1-D1D1-C662-8139AA8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3995593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47670-A9DC-00DF-4E08-9585B89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14" y="3995593"/>
            <a:ext cx="3305626" cy="2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F5FDB-69AB-31AA-9544-4D471E4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" y="645464"/>
            <a:ext cx="3410644" cy="26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5F46C-EA8A-F9A7-6036-C00DBF0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498286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C12A2-9AED-1E34-7B05-CC7226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564707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6EFA8-562C-808D-86B5-98BCFDA6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572465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ABB392-1A2A-CEEA-152C-0E6BD158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3765547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261A44-0BBF-489D-2C05-C58982AB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2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9D771F-D35A-216F-5C3B-C0FA0D31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1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32</cp:revision>
  <dcterms:created xsi:type="dcterms:W3CDTF">2022-05-19T15:06:45Z</dcterms:created>
  <dcterms:modified xsi:type="dcterms:W3CDTF">2022-08-09T19:39:31Z</dcterms:modified>
</cp:coreProperties>
</file>