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9695A-A501-0DBE-71EE-D405E70AB751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2.6</a:t>
            </a:r>
          </a:p>
        </p:txBody>
      </p:sp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5D9F524-C3FD-ADC6-E237-0E4F141F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01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7CD196-36BF-5958-6F65-427CF282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7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893A8-A111-7CEC-E0CA-E6FB3B38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51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E7A85B-FA5A-C71B-2662-C527D510C344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</p:spTree>
    <p:extLst>
      <p:ext uri="{BB962C8B-B14F-4D97-AF65-F5344CB8AC3E}">
        <p14:creationId xmlns:p14="http://schemas.microsoft.com/office/powerpoint/2010/main" val="15102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8456F66-E1FA-872A-50C3-03B3C326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57" y="2348475"/>
            <a:ext cx="4003972" cy="299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73269AE-C65D-1EF6-28FE-C5546F4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474"/>
            <a:ext cx="4003973" cy="29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1B3939F-AE73-04A9-12C6-2CAE16D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28" y="2348474"/>
            <a:ext cx="4003974" cy="29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449F44-388C-155B-BE93-47E3CC0AF1FE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B600E3C-63A3-C9FC-F26F-B6FD5C72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8433AB2-2ED0-309E-B1CD-3DBCAAB7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6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88C09F-DB9F-C7D0-94B5-5A3190E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29" y="445093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EFCEB3C-0E4E-2A75-E22D-97E0ADF7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22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A0F4A4-0487-3D50-DB9C-6E440EEB0C14}"/>
              </a:ext>
            </a:extLst>
          </p:cNvPr>
          <p:cNvSpPr/>
          <p:nvPr/>
        </p:nvSpPr>
        <p:spPr>
          <a:xfrm>
            <a:off x="6598024" y="409231"/>
            <a:ext cx="4140660" cy="487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465A957-91CF-98C7-EF14-6B3D618A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92616"/>
            <a:ext cx="3799672" cy="283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BF0C717-7C63-5106-78A9-5387E1BF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02" y="2192615"/>
            <a:ext cx="3799673" cy="283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C3E0AE0-E070-2F42-B869-4DC4B1C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206" y="2192615"/>
            <a:ext cx="3799673" cy="283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8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A90FBB0-89F9-271F-98C1-5741AF324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8312315" y="150898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F1D8B-079F-AE3E-AFF5-67EF0474D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4705080" y="150898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26B17450-D751-34E1-140A-5ABDDCFD7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1097845" y="1508983"/>
            <a:ext cx="3607235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A62D1D-A5EF-07D5-498F-9071AC4FD4DD}"/>
              </a:ext>
            </a:extLst>
          </p:cNvPr>
          <p:cNvSpPr/>
          <p:nvPr/>
        </p:nvSpPr>
        <p:spPr>
          <a:xfrm>
            <a:off x="1715764" y="2226257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4494E7-EC9F-611F-B00E-BC7C405E2174}"/>
              </a:ext>
            </a:extLst>
          </p:cNvPr>
          <p:cNvSpPr/>
          <p:nvPr/>
        </p:nvSpPr>
        <p:spPr>
          <a:xfrm>
            <a:off x="5344677" y="2240618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965A0E-2867-4F6A-FF96-0BF56CEB2264}"/>
              </a:ext>
            </a:extLst>
          </p:cNvPr>
          <p:cNvSpPr/>
          <p:nvPr/>
        </p:nvSpPr>
        <p:spPr>
          <a:xfrm>
            <a:off x="8928067" y="2301019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419A6-1539-36F5-5DF2-1E0C2591A504}"/>
              </a:ext>
            </a:extLst>
          </p:cNvPr>
          <p:cNvSpPr txBox="1"/>
          <p:nvPr/>
        </p:nvSpPr>
        <p:spPr>
          <a:xfrm>
            <a:off x="3634740" y="4297680"/>
            <a:ext cx="493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Traced b25v3 </a:t>
            </a:r>
            <a:r>
              <a:rPr lang="en-US" dirty="0"/>
              <a:t>and applied onto v2. Nearly identical</a:t>
            </a:r>
          </a:p>
        </p:txBody>
      </p:sp>
    </p:spTree>
    <p:extLst>
      <p:ext uri="{BB962C8B-B14F-4D97-AF65-F5344CB8AC3E}">
        <p14:creationId xmlns:p14="http://schemas.microsoft.com/office/powerpoint/2010/main" val="29843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380A6-5B54-8E43-1EC9-51DE75EA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47982" y="561749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185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PowerPoint Presentation</vt:lpstr>
      <vt:lpstr>PowerPoint Presentation</vt:lpstr>
      <vt:lpstr>b = 1.50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31</cp:revision>
  <dcterms:created xsi:type="dcterms:W3CDTF">2022-07-26T19:04:22Z</dcterms:created>
  <dcterms:modified xsi:type="dcterms:W3CDTF">2022-10-31T22:11:33Z</dcterms:modified>
</cp:coreProperties>
</file>