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486638" y="1594903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DFE1F-AC58-9E8D-9F1F-B0F5937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98" y="903149"/>
            <a:ext cx="3432080" cy="2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F4323-C2D1-BDA3-7B52-A1BF43299919}"/>
              </a:ext>
            </a:extLst>
          </p:cNvPr>
          <p:cNvSpPr/>
          <p:nvPr/>
        </p:nvSpPr>
        <p:spPr>
          <a:xfrm>
            <a:off x="1254396" y="1769669"/>
            <a:ext cx="2671482" cy="516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(mid-point)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4B0A0-8A5D-F1C4-B6A9-F522E1344890}"/>
              </a:ext>
            </a:extLst>
          </p:cNvPr>
          <p:cNvSpPr/>
          <p:nvPr/>
        </p:nvSpPr>
        <p:spPr>
          <a:xfrm>
            <a:off x="3154017" y="4657803"/>
            <a:ext cx="4694583" cy="7924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mid-point running p2a4s02.01 (11/21)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4096869" y="2976290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0.4, 2C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9" y="1685364"/>
            <a:ext cx="6142942" cy="37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E67EB-DABA-8DB2-ACC0-E72581944703}"/>
              </a:ext>
            </a:extLst>
          </p:cNvPr>
          <p:cNvSpPr txBox="1"/>
          <p:nvPr/>
        </p:nvSpPr>
        <p:spPr>
          <a:xfrm>
            <a:off x="7458635" y="213360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expected confs present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20 for 1C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25 for 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30 for 4C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2C?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134</Words>
  <Application>Microsoft Office PowerPoint</Application>
  <PresentationFormat>Widescreen</PresentationFormat>
  <Paragraphs>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38</cp:revision>
  <dcterms:created xsi:type="dcterms:W3CDTF">2023-01-20T22:40:51Z</dcterms:created>
  <dcterms:modified xsi:type="dcterms:W3CDTF">2023-11-21T21:29:44Z</dcterms:modified>
</cp:coreProperties>
</file>