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27967-76D4-407B-4D6A-3E0626FF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75272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Kuhn length</a:t>
            </a:r>
          </a:p>
          <a:p>
            <a:r>
              <a:rPr lang="en-US" dirty="0"/>
              <a:t>v: Monomer volume</a:t>
            </a:r>
          </a:p>
          <a:p>
            <a:r>
              <a:rPr lang="en-US" dirty="0"/>
              <a:t>c: Flory Huggins parameter for </a:t>
            </a:r>
          </a:p>
          <a:p>
            <a:r>
              <a:rPr lang="en-US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17233" y="323788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approach—Blended NFL/NFH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216439" y="1864099"/>
            <a:ext cx="4509787" cy="3271136"/>
            <a:chOff x="1814513" y="1609195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13" y="1609195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12067" y="2345267"/>
              <a:ext cx="931333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096000" y="1744133"/>
            <a:ext cx="5621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60400" y="5305597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V="1">
            <a:off x="2533723" y="4563533"/>
            <a:ext cx="955579" cy="753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NLH update 03/31</vt:lpstr>
      <vt:lpstr>Original approach—Pure NFL/NFH</vt:lpstr>
      <vt:lpstr>Original approach—Blended NFL/NFH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3</cp:revision>
  <dcterms:created xsi:type="dcterms:W3CDTF">2023-03-30T23:16:05Z</dcterms:created>
  <dcterms:modified xsi:type="dcterms:W3CDTF">2023-03-31T00:00:35Z</dcterms:modified>
</cp:coreProperties>
</file>