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071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7F7F-A503-44AD-7BFC-CE76844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BB3A-7714-E155-B1A4-E0B7A130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4F62-6D7E-F6FB-0737-5BB93BFC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1E95-33DA-91A4-CD99-C1597EF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83110-A073-98B2-5FBE-808AF5A8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C982E-2A8D-76CE-8EB7-4F5A2157C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41E8D-55C1-99C4-5EF5-10F746DDCF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CF0AF2-9F88-0212-30F2-ADA3E42CCD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F2BB-5E9E-FBDA-B15D-26F84DE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D622D-708A-F241-2841-11D37F65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FreightSans Pro Semibold</vt:lpstr>
      <vt:lpstr>Lucida Grande</vt:lpstr>
      <vt:lpstr>Lucida Grande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25</cp:revision>
  <dcterms:created xsi:type="dcterms:W3CDTF">2022-03-28T18:43:16Z</dcterms:created>
  <dcterms:modified xsi:type="dcterms:W3CDTF">2022-08-17T19:26:29Z</dcterms:modified>
</cp:coreProperties>
</file>