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2031381"/>
            <a:ext cx="5918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elastic penalties become dominant.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594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41</cp:revision>
  <dcterms:created xsi:type="dcterms:W3CDTF">2022-03-28T18:43:16Z</dcterms:created>
  <dcterms:modified xsi:type="dcterms:W3CDTF">2024-06-19T23:04:36Z</dcterms:modified>
</cp:coreProperties>
</file>