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7975-E7E2-C95E-E57A-D699ACD453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SI: Table of Contents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E0C81-686E-6CE5-DA4D-9604289B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24E9D-A530-CFF5-A90E-570D1076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F9EB7-EA69-4D8E-ED2F-3DB6D9A0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432FB9-3C18-C466-ACEA-EC4AB88C05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613847"/>
            <a:ext cx="9677400" cy="904904"/>
          </a:xfr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</a:lstStyle>
          <a:p>
            <a:pPr lvl="0"/>
            <a:r>
              <a:rPr lang="en-US" dirty="0"/>
              <a:t>Insert Custom Title Above</a:t>
            </a:r>
          </a:p>
          <a:p>
            <a:pPr lvl="0"/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AA0CAFE-1864-D149-5BFB-0ADEC248238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2679874"/>
            <a:ext cx="7015163" cy="973137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[ Supp ] Button Links Here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EAEA8C6-3F6B-C1D8-ADFC-2A97AE3FF5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39937" y="3811588"/>
            <a:ext cx="8269315" cy="695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in Slide Master View (</a:t>
            </a:r>
            <a:r>
              <a:rPr lang="en-US" dirty="0" err="1"/>
              <a:t>Alt+Q</a:t>
            </a:r>
            <a:r>
              <a:rPr lang="en-US" dirty="0"/>
              <a:t> for search)</a:t>
            </a:r>
          </a:p>
        </p:txBody>
      </p:sp>
    </p:spTree>
    <p:extLst>
      <p:ext uri="{BB962C8B-B14F-4D97-AF65-F5344CB8AC3E}">
        <p14:creationId xmlns:p14="http://schemas.microsoft.com/office/powerpoint/2010/main" val="2660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4869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Double Bracket 6">
            <a:hlinkClick r:id="" action="ppaction://noaction"/>
            <a:extLst>
              <a:ext uri="{FF2B5EF4-FFF2-40B4-BE49-F238E27FC236}">
                <a16:creationId xmlns:a16="http://schemas.microsoft.com/office/drawing/2014/main" id="{5D492677-861D-1835-796E-816F874DF12C}"/>
              </a:ext>
            </a:extLst>
          </p:cNvPr>
          <p:cNvSpPr/>
          <p:nvPr userDrawn="1"/>
        </p:nvSpPr>
        <p:spPr>
          <a:xfrm>
            <a:off x="11580019" y="115585"/>
            <a:ext cx="502920" cy="173736"/>
          </a:xfrm>
          <a:prstGeom prst="bracketPair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FreightSans Pro Semibold" panose="02000603040000020004" pitchFamily="50" charset="0"/>
              </a:rPr>
              <a:t>Supp</a:t>
            </a:r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F5142-C11C-A214-FD05-75B4FB23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4E567-DF9B-D48E-1DBB-9EC44FFAC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800129"/>
          </a:xfrm>
        </p:spPr>
        <p:txBody>
          <a:bodyPr>
            <a:normAutofit/>
          </a:bodyPr>
          <a:lstStyle/>
          <a:p>
            <a:r>
              <a:rPr lang="en-US" sz="2000" dirty="0"/>
              <a:t>The Poisson—Boltzmann equation must be solved many times during the solving procedure for self-consistent field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7FF58-A66A-9505-4C38-37218991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9DD199-FFBA-8FD7-ECB8-A820E0DA7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397" y="2017698"/>
            <a:ext cx="4017585" cy="135817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363201-2268-DA16-B81C-6B6E0FE96E65}"/>
              </a:ext>
            </a:extLst>
          </p:cNvPr>
          <p:cNvSpPr txBox="1">
            <a:spLocks/>
          </p:cNvSpPr>
          <p:nvPr/>
        </p:nvSpPr>
        <p:spPr>
          <a:xfrm>
            <a:off x="838200" y="3595757"/>
            <a:ext cx="10515600" cy="800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For the counterion-only system, numerically solving the PB equation is difficult due to the length scale of the decay.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F1E20-47CF-C636-5376-A4A5743C5504}"/>
              </a:ext>
            </a:extLst>
          </p:cNvPr>
          <p:cNvSpPr txBox="1">
            <a:spLocks/>
          </p:cNvSpPr>
          <p:nvPr/>
        </p:nvSpPr>
        <p:spPr>
          <a:xfrm>
            <a:off x="838200" y="4575987"/>
            <a:ext cx="10744200" cy="2061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Key characteristics of PB equation</a:t>
            </a:r>
          </a:p>
          <a:p>
            <a:pPr lvl="1"/>
            <a:r>
              <a:rPr lang="en-US" sz="1600" dirty="0"/>
              <a:t>Highly non-linear</a:t>
            </a:r>
          </a:p>
          <a:p>
            <a:pPr lvl="1"/>
            <a:r>
              <a:rPr lang="en-US" sz="1600" dirty="0"/>
              <a:t>One boundary corresponds to charged surface, while other corresponds to charge neutrality of system</a:t>
            </a:r>
          </a:p>
          <a:p>
            <a:pPr lvl="1"/>
            <a:r>
              <a:rPr lang="en-US" sz="1600" dirty="0"/>
              <a:t>Can be numerically solved using NBC—NBC or NBC—DBC (due to compatibility condition/charge neutrality)</a:t>
            </a:r>
          </a:p>
        </p:txBody>
      </p:sp>
    </p:spTree>
    <p:extLst>
      <p:ext uri="{BB962C8B-B14F-4D97-AF65-F5344CB8AC3E}">
        <p14:creationId xmlns:p14="http://schemas.microsoft.com/office/powerpoint/2010/main" val="290029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B29E-6A32-61D1-FB50-6B45F9B3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attempts (1 of 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ED732-2F58-A9A9-03CE-5435FC3D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6597A-B639-7BA9-1DC9-A7943FDE7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13" y="1917466"/>
            <a:ext cx="3761882" cy="264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A95E716E-7625-8B1D-A1D9-C66DD69BA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177" y="1896481"/>
            <a:ext cx="3761883" cy="266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8AD7A420-FB1E-7F70-D7B6-00FE28380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295" y="1921379"/>
            <a:ext cx="3761882" cy="266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34774D-B861-5E85-2FD6-BF18CE26B933}"/>
              </a:ext>
            </a:extLst>
          </p:cNvPr>
          <p:cNvSpPr txBox="1"/>
          <p:nvPr/>
        </p:nvSpPr>
        <p:spPr>
          <a:xfrm>
            <a:off x="540412" y="1393754"/>
            <a:ext cx="728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Neumann – Dirichlet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61515-D2AA-1EA3-D10F-F990D56DABDC}"/>
              </a:ext>
            </a:extLst>
          </p:cNvPr>
          <p:cNvSpPr txBox="1"/>
          <p:nvPr/>
        </p:nvSpPr>
        <p:spPr>
          <a:xfrm>
            <a:off x="1106488" y="4700464"/>
            <a:ext cx="979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Good for 1 </a:t>
            </a:r>
            <a:r>
              <a:rPr lang="en-US" sz="1400" dirty="0" err="1"/>
              <a:t>uC</a:t>
            </a:r>
            <a:r>
              <a:rPr lang="en-US" sz="1400" dirty="0"/>
              <a:t>/nm2, cannot provide natural boundary for higher surface charge densities even for very high N</a:t>
            </a:r>
          </a:p>
        </p:txBody>
      </p:sp>
    </p:spTree>
    <p:extLst>
      <p:ext uri="{BB962C8B-B14F-4D97-AF65-F5344CB8AC3E}">
        <p14:creationId xmlns:p14="http://schemas.microsoft.com/office/powerpoint/2010/main" val="339671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21344-9B07-70C5-96DD-88E4EB5D5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20BF-D61C-F37C-E3B5-E7A0FD1E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attempts (2 of 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8E9C0-5043-91A8-080F-968DB752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6B4AE2-43C1-6E41-92C0-32731F5D5F55}"/>
              </a:ext>
            </a:extLst>
          </p:cNvPr>
          <p:cNvSpPr txBox="1"/>
          <p:nvPr/>
        </p:nvSpPr>
        <p:spPr>
          <a:xfrm>
            <a:off x="511970" y="1291832"/>
            <a:ext cx="728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Neumann – (D) – Neumann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AC42F6-3BBF-8B6B-BA20-E107CA55F201}"/>
              </a:ext>
            </a:extLst>
          </p:cNvPr>
          <p:cNvSpPr txBox="1"/>
          <p:nvPr/>
        </p:nvSpPr>
        <p:spPr>
          <a:xfrm>
            <a:off x="723637" y="1818493"/>
            <a:ext cx="979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Neumann on both sides but choose an arbitrary point to set the value of 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DBEE4CD-A59F-46C8-FFE6-666508217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95" y="3043039"/>
            <a:ext cx="3045949" cy="224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>
            <a:extLst>
              <a:ext uri="{FF2B5EF4-FFF2-40B4-BE49-F238E27FC236}">
                <a16:creationId xmlns:a16="http://schemas.microsoft.com/office/drawing/2014/main" id="{9BDAEB08-7E9D-3CD8-77ED-D239292FA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668" y="3043535"/>
            <a:ext cx="3132700" cy="224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>
            <a:extLst>
              <a:ext uri="{FF2B5EF4-FFF2-40B4-BE49-F238E27FC236}">
                <a16:creationId xmlns:a16="http://schemas.microsoft.com/office/drawing/2014/main" id="{F2AD9AEE-C327-1ED5-1D9E-168425973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368" y="3058331"/>
            <a:ext cx="3132700" cy="224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FA3C1F-380A-CF8B-D605-9618CE49A783}"/>
              </a:ext>
            </a:extLst>
          </p:cNvPr>
          <p:cNvSpPr txBox="1"/>
          <p:nvPr/>
        </p:nvSpPr>
        <p:spPr>
          <a:xfrm>
            <a:off x="723637" y="2164013"/>
            <a:ext cx="979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(Numerically ill-conditioned, but some </a:t>
            </a:r>
            <a:r>
              <a:rPr lang="en-US" sz="1400" dirty="0" err="1"/>
              <a:t>stackoverflow</a:t>
            </a:r>
            <a:r>
              <a:rPr lang="en-US" sz="1400" dirty="0"/>
              <a:t> comments recommended it for similar problems)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74009-B2E9-9C29-5683-DD317E48E7E1}"/>
              </a:ext>
            </a:extLst>
          </p:cNvPr>
          <p:cNvSpPr txBox="1"/>
          <p:nvPr/>
        </p:nvSpPr>
        <p:spPr>
          <a:xfrm>
            <a:off x="1111678" y="5701485"/>
            <a:ext cx="8921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Visually okay, but when implemented into full SCFT, very wrong results (not shown)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788EAF-2793-C4F8-DC75-110B5D2B216A}"/>
              </a:ext>
            </a:extLst>
          </p:cNvPr>
          <p:cNvSpPr txBox="1"/>
          <p:nvPr/>
        </p:nvSpPr>
        <p:spPr>
          <a:xfrm>
            <a:off x="1264751" y="2750017"/>
            <a:ext cx="2316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−5e-20 C/nm2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639C11-2C81-994C-76B7-F2DFEB0E06E7}"/>
              </a:ext>
            </a:extLst>
          </p:cNvPr>
          <p:cNvSpPr txBox="1"/>
          <p:nvPr/>
        </p:nvSpPr>
        <p:spPr>
          <a:xfrm>
            <a:off x="4376489" y="2719777"/>
            <a:ext cx="2316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−10e-20 C/nm2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A5C0C9-AE49-49D6-88E1-7DB7F508113A}"/>
              </a:ext>
            </a:extLst>
          </p:cNvPr>
          <p:cNvSpPr txBox="1"/>
          <p:nvPr/>
        </p:nvSpPr>
        <p:spPr>
          <a:xfrm>
            <a:off x="7461401" y="2736106"/>
            <a:ext cx="2316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−20e-20 C/nm2</a:t>
            </a:r>
          </a:p>
        </p:txBody>
      </p:sp>
    </p:spTree>
    <p:extLst>
      <p:ext uri="{BB962C8B-B14F-4D97-AF65-F5344CB8AC3E}">
        <p14:creationId xmlns:p14="http://schemas.microsoft.com/office/powerpoint/2010/main" val="191311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4546A"/>
      </a:hlink>
      <a:folHlink>
        <a:srgbClr val="44546A"/>
      </a:folHlink>
    </a:clrScheme>
    <a:fontScheme name="Custom 2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191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FreightSans Pro Semibold</vt:lpstr>
      <vt:lpstr>Lucida Grande</vt:lpstr>
      <vt:lpstr>Lucida Grande</vt:lpstr>
      <vt:lpstr>Office Theme</vt:lpstr>
      <vt:lpstr>Background</vt:lpstr>
      <vt:lpstr>Previous attempts (1 of 4)</vt:lpstr>
      <vt:lpstr>Previous attempts (2 of 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33</cp:revision>
  <dcterms:created xsi:type="dcterms:W3CDTF">2022-03-28T18:43:16Z</dcterms:created>
  <dcterms:modified xsi:type="dcterms:W3CDTF">2024-10-19T03:34:25Z</dcterms:modified>
</cp:coreProperties>
</file>