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Cooperative Collapse of the </a:t>
            </a:r>
            <a:r>
              <a:rPr lang="en-US"/>
              <a:t>Dilute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340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Cooperative Collapse of the Dilute Phase</vt:lpstr>
      <vt:lpstr>Protein Coarse-graining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53</cp:revision>
  <dcterms:created xsi:type="dcterms:W3CDTF">2022-03-28T18:43:16Z</dcterms:created>
  <dcterms:modified xsi:type="dcterms:W3CDTF">2022-08-11T21:36:29Z</dcterms:modified>
</cp:coreProperties>
</file>