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27967-76D4-407B-4D6A-3E0626FF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75272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Kuhn length</a:t>
            </a:r>
          </a:p>
          <a:p>
            <a:r>
              <a:rPr lang="en-US" dirty="0"/>
              <a:t>v: Monomer volume</a:t>
            </a:r>
          </a:p>
          <a:p>
            <a:r>
              <a:rPr lang="en-US" dirty="0"/>
              <a:t>c: Flory Huggins parameter for </a:t>
            </a:r>
          </a:p>
          <a:p>
            <a:r>
              <a:rPr lang="en-US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17233" y="323788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approach—Blended NFL/NFH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299201" y="3724226"/>
            <a:ext cx="562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299201" y="5233465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53467" y="5360084"/>
            <a:ext cx="1845734" cy="53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5" y="1123507"/>
            <a:ext cx="6905252" cy="2125178"/>
            <a:chOff x="5202080" y="860343"/>
            <a:chExt cx="6905252" cy="212517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60343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NLH update 03/31</vt:lpstr>
      <vt:lpstr>Original approach—Pure NFL/NFH</vt:lpstr>
      <vt:lpstr>Original approach—Blended NFL/NFH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5</cp:revision>
  <dcterms:created xsi:type="dcterms:W3CDTF">2023-03-30T23:16:05Z</dcterms:created>
  <dcterms:modified xsi:type="dcterms:W3CDTF">2023-03-31T00:04:49Z</dcterms:modified>
</cp:coreProperties>
</file>