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76" r:id="rId5"/>
    <p:sldId id="279" r:id="rId6"/>
    <p:sldId id="278" r:id="rId7"/>
    <p:sldId id="280" r:id="rId8"/>
    <p:sldId id="282" r:id="rId9"/>
    <p:sldId id="268" r:id="rId10"/>
    <p:sldId id="267" r:id="rId11"/>
    <p:sldId id="266" r:id="rId12"/>
    <p:sldId id="265" r:id="rId13"/>
    <p:sldId id="258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3D5D0-0D1B-6DC6-81E8-47E7CB35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377" y="911579"/>
            <a:ext cx="2328982" cy="20242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88A6A-9FE9-D8EA-6D39-38A1547CE139}"/>
              </a:ext>
            </a:extLst>
          </p:cNvPr>
          <p:cNvSpPr/>
          <p:nvPr/>
        </p:nvSpPr>
        <p:spPr>
          <a:xfrm>
            <a:off x="4557463" y="2275056"/>
            <a:ext cx="1101465" cy="443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" name="Picture 20">
            <a:extLst>
              <a:ext uri="{FF2B5EF4-FFF2-40B4-BE49-F238E27FC236}">
                <a16:creationId xmlns:a16="http://schemas.microsoft.com/office/drawing/2014/main" id="{057207A0-F866-3DBD-FA46-24367D4F9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6" y="981202"/>
            <a:ext cx="2698618" cy="21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DEB026D4-AC36-EF6C-ED27-E8A974A99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" y="2813113"/>
            <a:ext cx="2698618" cy="21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72725-320A-A5D6-E047-36C4F2E4EC79}"/>
              </a:ext>
            </a:extLst>
          </p:cNvPr>
          <p:cNvSpPr/>
          <p:nvPr/>
        </p:nvSpPr>
        <p:spPr>
          <a:xfrm>
            <a:off x="4979049" y="571163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0A80A7-0CEB-A063-B9C6-EF8BDBF30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034" y="2272002"/>
            <a:ext cx="1161318" cy="3218956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0D9425B-DFD9-F4CE-DB40-16F7D6111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67" y="2832117"/>
            <a:ext cx="2698618" cy="21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F500C6-D7D5-2C4F-0533-4EA7D1AD6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927" y="2813113"/>
            <a:ext cx="2698619" cy="21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7E8CB0-A96B-A6B5-802E-4C8EA5283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597" y="2832117"/>
            <a:ext cx="2698618" cy="21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C2847ECF-A878-06E8-BD85-7147BD979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692" y="2849806"/>
            <a:ext cx="2698619" cy="21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23EF32AE-C8F4-60C6-5687-AD680CCCA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" y="4623211"/>
            <a:ext cx="2698618" cy="21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4A0F29-BE9D-7CB1-4EC9-934F61FE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1" y="1362072"/>
            <a:ext cx="3494613" cy="273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83" y="1325563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70" y="38420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A7A312F-2D20-E553-E21D-06CBF1BB1F7A}"/>
              </a:ext>
            </a:extLst>
          </p:cNvPr>
          <p:cNvGrpSpPr/>
          <p:nvPr/>
        </p:nvGrpSpPr>
        <p:grpSpPr>
          <a:xfrm>
            <a:off x="5726463" y="3736874"/>
            <a:ext cx="6215835" cy="2665086"/>
            <a:chOff x="6017230" y="3361170"/>
            <a:chExt cx="7065301" cy="302929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F826AD7-F400-7159-EC2F-2F6C6E3D9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6275" y="3630171"/>
              <a:ext cx="3961138" cy="245881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920C1C5-FD6B-E6F3-31CF-629B54386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46552" y="3361170"/>
              <a:ext cx="2535979" cy="302929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422962" y="4555017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66008B6-78BB-56F7-232B-626B4DD33812}"/>
              </a:ext>
            </a:extLst>
          </p:cNvPr>
          <p:cNvSpPr/>
          <p:nvPr/>
        </p:nvSpPr>
        <p:spPr>
          <a:xfrm>
            <a:off x="6569126" y="4377207"/>
            <a:ext cx="2490586" cy="1325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8535</TotalTime>
  <Words>534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    X200            x170        x145       x130      x120    x100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71</cp:revision>
  <dcterms:created xsi:type="dcterms:W3CDTF">2023-07-26T17:49:20Z</dcterms:created>
  <dcterms:modified xsi:type="dcterms:W3CDTF">2024-03-29T20:48:58Z</dcterms:modified>
</cp:coreProperties>
</file>