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880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74</cp:revision>
  <dcterms:created xsi:type="dcterms:W3CDTF">2022-03-28T18:43:16Z</dcterms:created>
  <dcterms:modified xsi:type="dcterms:W3CDTF">2024-09-30T20:29:38Z</dcterms:modified>
</cp:coreProperties>
</file>