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4" r:id="rId4"/>
    <p:sldId id="262" r:id="rId5"/>
    <p:sldId id="267" r:id="rId6"/>
    <p:sldId id="263" r:id="rId7"/>
    <p:sldId id="265" r:id="rId8"/>
    <p:sldId id="257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5F93-D156-4AE8-B29F-58D76D05F0C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15F-B38D-4FF4-A3CF-827D419B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6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p2a4 c1.75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A8BA8-20A0-9904-6C3A-49EE62217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1275230"/>
            <a:ext cx="75342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927DD4-E522-6C80-C3DB-F756F86C41D9}"/>
              </a:ext>
            </a:extLst>
          </p:cNvPr>
          <p:cNvSpPr/>
          <p:nvPr/>
        </p:nvSpPr>
        <p:spPr>
          <a:xfrm>
            <a:off x="4195482" y="1389529"/>
            <a:ext cx="3801036" cy="761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Schematic, similar to NFH but simpler like Chao, not multiblock protein</a:t>
            </a:r>
          </a:p>
        </p:txBody>
      </p:sp>
    </p:spTree>
    <p:extLst>
      <p:ext uri="{BB962C8B-B14F-4D97-AF65-F5344CB8AC3E}">
        <p14:creationId xmlns:p14="http://schemas.microsoft.com/office/powerpoint/2010/main" val="270516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C92881-A300-5ED2-3C31-95FD2E3C064F}"/>
              </a:ext>
            </a:extLst>
          </p:cNvPr>
          <p:cNvSpPr txBox="1"/>
          <p:nvPr/>
        </p:nvSpPr>
        <p:spPr>
          <a:xfrm>
            <a:off x="3281083" y="616788"/>
            <a:ext cx="604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Possible brush morphologies (including +d)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83DEC-8A0F-ED30-8F21-1514F4D6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483" y="1776980"/>
            <a:ext cx="4733512" cy="29474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7EEDB3-FCDF-4E1F-7061-E620B2D58EC8}"/>
              </a:ext>
            </a:extLst>
          </p:cNvPr>
          <p:cNvSpPr/>
          <p:nvPr/>
        </p:nvSpPr>
        <p:spPr>
          <a:xfrm>
            <a:off x="7113323" y="4860836"/>
            <a:ext cx="3173506" cy="717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cleaner way to portray F change and transition points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CBAF129-5374-DCA4-334A-B766B7CB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829" y="1463024"/>
            <a:ext cx="3698654" cy="469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36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1BE66FA-25B9-DF71-0E07-9984AFB72A9A}"/>
              </a:ext>
            </a:extLst>
          </p:cNvPr>
          <p:cNvSpPr txBox="1"/>
          <p:nvPr/>
        </p:nvSpPr>
        <p:spPr>
          <a:xfrm>
            <a:off x="2473596" y="150681"/>
            <a:ext cx="760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diagram to highlight stability region of layers and +d regions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1A75D40-F910-FEAE-B401-07B086768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933" y="630269"/>
            <a:ext cx="3426265" cy="269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58D8CE-0C34-4401-4099-254E30B75830}"/>
              </a:ext>
            </a:extLst>
          </p:cNvPr>
          <p:cNvSpPr txBox="1"/>
          <p:nvPr/>
        </p:nvSpPr>
        <p:spPr>
          <a:xfrm>
            <a:off x="2473596" y="3505450"/>
            <a:ext cx="789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Explain locked-in-layer model using end-point distributions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0C42D-9790-DFE0-5606-B9E6926100D7}"/>
              </a:ext>
            </a:extLst>
          </p:cNvPr>
          <p:cNvSpPr/>
          <p:nvPr/>
        </p:nvSpPr>
        <p:spPr>
          <a:xfrm>
            <a:off x="7314904" y="4925245"/>
            <a:ext cx="2492484" cy="865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Colored schematic, like NFH paper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3DFE1F-AC58-9E8D-9F1F-B0F593718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057" y="4058725"/>
            <a:ext cx="3432080" cy="27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8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075E9C-16CC-AA2C-104F-A4F5F2B898C8}"/>
              </a:ext>
            </a:extLst>
          </p:cNvPr>
          <p:cNvSpPr/>
          <p:nvPr/>
        </p:nvSpPr>
        <p:spPr>
          <a:xfrm>
            <a:off x="4521895" y="2919577"/>
            <a:ext cx="3290047" cy="1430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of chains diagram (vertical, 1C includes, 2C includes, etc. d at the top)</a:t>
            </a:r>
          </a:p>
        </p:txBody>
      </p:sp>
    </p:spTree>
    <p:extLst>
      <p:ext uri="{BB962C8B-B14F-4D97-AF65-F5344CB8AC3E}">
        <p14:creationId xmlns:p14="http://schemas.microsoft.com/office/powerpoint/2010/main" val="2555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E4B951F-CC9D-4DC0-5394-50280443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300" y="508074"/>
            <a:ext cx="3614454" cy="282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C50591-2C82-CBA6-729E-854294200C66}"/>
              </a:ext>
            </a:extLst>
          </p:cNvPr>
          <p:cNvSpPr txBox="1"/>
          <p:nvPr/>
        </p:nvSpPr>
        <p:spPr>
          <a:xfrm>
            <a:off x="2670749" y="129989"/>
            <a:ext cx="776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Detecting </a:t>
            </a:r>
            <a:r>
              <a:rPr lang="en-US" dirty="0" err="1"/>
              <a:t>xC</a:t>
            </a:r>
            <a:r>
              <a:rPr lang="en-US" dirty="0"/>
              <a:t> through experiments: Height (via threshold)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7BC31-4BDC-484B-E79A-96B15CAD3204}"/>
              </a:ext>
            </a:extLst>
          </p:cNvPr>
          <p:cNvSpPr/>
          <p:nvPr/>
        </p:nvSpPr>
        <p:spPr>
          <a:xfrm>
            <a:off x="8224384" y="1708850"/>
            <a:ext cx="2770095" cy="9592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 chi available?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53B85D-AC0F-EF80-2214-5E0C9CDCD750}"/>
              </a:ext>
            </a:extLst>
          </p:cNvPr>
          <p:cNvSpPr txBox="1"/>
          <p:nvPr/>
        </p:nvSpPr>
        <p:spPr>
          <a:xfrm>
            <a:off x="2864222" y="3381192"/>
            <a:ext cx="646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Reflectivity: Signatures of each 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2DF44-F4B0-C336-3B70-1603C900C16C}"/>
              </a:ext>
            </a:extLst>
          </p:cNvPr>
          <p:cNvSpPr/>
          <p:nvPr/>
        </p:nvSpPr>
        <p:spPr>
          <a:xfrm>
            <a:off x="1344073" y="4670612"/>
            <a:ext cx="2079812" cy="905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more rigorous way to mark peaks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BB850A56-9704-5FD2-8B28-68FDD18A6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300" y="3750524"/>
            <a:ext cx="4324910" cy="286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97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BF92C-199F-AE2A-8DE4-9937F0109AF5}"/>
              </a:ext>
            </a:extLst>
          </p:cNvPr>
          <p:cNvSpPr/>
          <p:nvPr/>
        </p:nvSpPr>
        <p:spPr>
          <a:xfrm>
            <a:off x="2151528" y="3012149"/>
            <a:ext cx="4222377" cy="753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Force for alpha = 0.4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1E67DF-55B4-48C2-4E87-64E87A4386F1}"/>
              </a:ext>
            </a:extLst>
          </p:cNvPr>
          <p:cNvSpPr txBox="1"/>
          <p:nvPr/>
        </p:nvSpPr>
        <p:spPr>
          <a:xfrm>
            <a:off x="6463552" y="3105834"/>
            <a:ext cx="444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Could be interesting for detecting </a:t>
            </a:r>
            <a:r>
              <a:rPr lang="en-US" dirty="0" err="1"/>
              <a:t>xC+d</a:t>
            </a:r>
            <a:r>
              <a:rPr lang="en-US" dirty="0"/>
              <a:t>? Have not done enough calculations to know yet</a:t>
            </a:r>
          </a:p>
        </p:txBody>
      </p:sp>
    </p:spTree>
    <p:extLst>
      <p:ext uri="{BB962C8B-B14F-4D97-AF65-F5344CB8AC3E}">
        <p14:creationId xmlns:p14="http://schemas.microsoft.com/office/powerpoint/2010/main" val="267856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ED4CE7-7185-6AB6-6B13-7718A4C95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59" y="541859"/>
            <a:ext cx="4920777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FE2A19A-69A9-C0A6-E637-338586FC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33" y="3599457"/>
            <a:ext cx="6326265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2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132</Words>
  <Application>Microsoft Office PowerPoint</Application>
  <PresentationFormat>Widescreen</PresentationFormat>
  <Paragraphs>19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SYSG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34</cp:revision>
  <dcterms:created xsi:type="dcterms:W3CDTF">2023-01-20T22:40:51Z</dcterms:created>
  <dcterms:modified xsi:type="dcterms:W3CDTF">2023-11-17T01:18:26Z</dcterms:modified>
</cp:coreProperties>
</file>