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  <p:sldId id="272" r:id="rId13"/>
    <p:sldId id="270" r:id="rId14"/>
    <p:sldId id="271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Transition knee in red (z ~ 90)</a:t>
            </a:r>
          </a:p>
          <a:p>
            <a:endParaRPr lang="en-US" sz="1200" dirty="0"/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7FE1-8AC5-4BF5-D055-2372EE5BB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53" y="1506868"/>
            <a:ext cx="3025281" cy="32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left)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right)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(neg/pos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216437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216437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251542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3773</TotalTime>
  <Words>1086</Words>
  <Application>Microsoft Office PowerPoint</Application>
  <PresentationFormat>Widescreen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(N)</vt:lpstr>
      <vt:lpstr>Uneven grid (Lx, left)</vt:lpstr>
      <vt:lpstr>Uneven grid (Lx, right)</vt:lpstr>
      <vt:lpstr>Uneven grid + homo “polymer” (neg/pos surf)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96</cp:revision>
  <dcterms:created xsi:type="dcterms:W3CDTF">2022-03-28T18:43:16Z</dcterms:created>
  <dcterms:modified xsi:type="dcterms:W3CDTF">2024-10-18T22:25:27Z</dcterms:modified>
</cp:coreProperties>
</file>