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69" r:id="rId4"/>
    <p:sldId id="270" r:id="rId5"/>
    <p:sldId id="267" r:id="rId6"/>
    <p:sldId id="266" r:id="rId7"/>
    <p:sldId id="265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783819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14"/>
            <a:ext cx="10515600" cy="1325563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1053198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631059" y="2915880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631059" y="533039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4134202"/>
            <a:ext cx="4724927" cy="26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x, a,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430123" y="87569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627238" y="277105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610959" y="29100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651934" y="4747225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611465" y="47998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a000x075s010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0957" y="1704975"/>
            <a:ext cx="611516" cy="361741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510524" y="260572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3732335" y="448142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3732335" y="64430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379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x, a, N)</vt:lpstr>
      <vt:lpstr>Numerical space (dz, ds, 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22</cp:revision>
  <dcterms:created xsi:type="dcterms:W3CDTF">2023-07-26T17:49:20Z</dcterms:created>
  <dcterms:modified xsi:type="dcterms:W3CDTF">2023-08-11T01:10:05Z</dcterms:modified>
</cp:coreProperties>
</file>