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88463" y="5182196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AEBEDEC-3E04-16F9-8496-E4117263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02" y="2931142"/>
            <a:ext cx="2209709" cy="30099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BBC8B47-1239-8894-B236-2EF0EAD44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265" y="4178343"/>
            <a:ext cx="3171337" cy="33671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B35410-B051-8243-C5E4-2ABA10757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12" y="5477070"/>
            <a:ext cx="3627215" cy="32426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335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2022-03-28T18:43:16Z</dcterms:created>
  <dcterms:modified xsi:type="dcterms:W3CDTF">2022-08-10T23:45:52Z</dcterms:modified>
</cp:coreProperties>
</file>