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74EA9-A31F-5964-4019-9E64239E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68788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B6521-0EEC-AD84-3339-D7376035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687886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7B63C-E570-6F7E-ED9F-3BA5B6B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10" y="687885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26</cp:revision>
  <dcterms:created xsi:type="dcterms:W3CDTF">2022-05-19T15:06:45Z</dcterms:created>
  <dcterms:modified xsi:type="dcterms:W3CDTF">2022-08-04T21:29:35Z</dcterms:modified>
</cp:coreProperties>
</file>