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8" r:id="rId4"/>
    <p:sldId id="263" r:id="rId5"/>
    <p:sldId id="257" r:id="rId6"/>
    <p:sldId id="262" r:id="rId7"/>
    <p:sldId id="277" r:id="rId8"/>
    <p:sldId id="264" r:id="rId9"/>
    <p:sldId id="265" r:id="rId10"/>
    <p:sldId id="267" r:id="rId11"/>
    <p:sldId id="268" r:id="rId12"/>
    <p:sldId id="269" r:id="rId13"/>
    <p:sldId id="272" r:id="rId14"/>
    <p:sldId id="275" r:id="rId15"/>
    <p:sldId id="270" r:id="rId16"/>
    <p:sldId id="271" r:id="rId17"/>
    <p:sldId id="274" r:id="rId18"/>
    <p:sldId id="273" r:id="rId19"/>
    <p:sldId id="278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(analytical compare)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134212" y="2736080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134212" y="3706421"/>
            <a:ext cx="6837335" cy="1422745"/>
            <a:chOff x="5134212" y="3706421"/>
            <a:chExt cx="6837335" cy="142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228347" y="4643656"/>
              <a:ext cx="2641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Srinivasan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228347" y="3706421"/>
              <a:ext cx="274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8838565" y="1208374"/>
            <a:ext cx="271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 = log-divergence (original)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669C-48E5-E1B0-C350-0B8F0E59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SCFT Validations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B755-A670-1624-BABA-3E8B858C5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1005-5395-8CD5-A3EB-EB077441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9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0B48-21B4-0AF6-EAEE-66D23171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charge (neutral polymer)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95ABE-7B01-512F-34BE-9FA195C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7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2275-C697-254E-5FC4-3E62D282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PB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995D-D445-E2EC-1E30-392AC2A74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1313-B619-93AC-0A76-9D8D4C4E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1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4439</TotalTime>
  <Words>1159</Words>
  <Application>Microsoft Office PowerPoint</Application>
  <PresentationFormat>Widescreen</PresentationFormat>
  <Paragraphs>194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PB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(analytical compare)</vt:lpstr>
      <vt:lpstr>Uneven grid (N)</vt:lpstr>
      <vt:lpstr>Uneven grid (Lx, left)</vt:lpstr>
      <vt:lpstr>Uneven grid (Lx, right)</vt:lpstr>
      <vt:lpstr>Uneven grid + homo “polymer” (neg/pos surf)</vt:lpstr>
      <vt:lpstr>Full SCFT Validations</vt:lpstr>
      <vt:lpstr>Surface charge (neutral polymer)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100</cp:revision>
  <dcterms:created xsi:type="dcterms:W3CDTF">2022-03-28T18:43:16Z</dcterms:created>
  <dcterms:modified xsi:type="dcterms:W3CDTF">2024-10-30T00:35:29Z</dcterms:modified>
</cp:coreProperties>
</file>