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  <p:sldId id="302" r:id="rId25"/>
    <p:sldId id="304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26406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0.6 0.4 2.6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53544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711978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4493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4526EA-1C0C-964D-AB2E-D7749C0B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0" y="2703272"/>
            <a:ext cx="3930315" cy="29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1.0 1.0 2.6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633760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1.4 1.4 2.6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6570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383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43</cp:revision>
  <dcterms:created xsi:type="dcterms:W3CDTF">2022-05-19T15:06:45Z</dcterms:created>
  <dcterms:modified xsi:type="dcterms:W3CDTF">2022-09-29T22:57:51Z</dcterms:modified>
</cp:coreProperties>
</file>