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6" y="1371070"/>
            <a:ext cx="2524761" cy="18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5DD4D1-5E1E-393A-9B14-CE059C45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94" y="2530009"/>
            <a:ext cx="4109183" cy="29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7" y="3014133"/>
            <a:ext cx="252476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7" y="4657196"/>
            <a:ext cx="252476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200793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363050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306497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939711" y="200793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841453" y="3429000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evenly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32FC2-939C-CA10-F50B-885F5509DE11}"/>
              </a:ext>
            </a:extLst>
          </p:cNvPr>
          <p:cNvSpPr txBox="1"/>
          <p:nvPr/>
        </p:nvSpPr>
        <p:spPr>
          <a:xfrm>
            <a:off x="3841453" y="5112994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evenly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6971806" y="2152078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962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84</cp:revision>
  <dcterms:created xsi:type="dcterms:W3CDTF">2022-03-28T18:43:16Z</dcterms:created>
  <dcterms:modified xsi:type="dcterms:W3CDTF">2024-10-17T23:27:48Z</dcterms:modified>
</cp:coreProperties>
</file>