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HD6 Charge </a:t>
            </a:r>
            <a:r>
              <a:rPr lang="en-US" dirty="0" err="1"/>
              <a:t>dists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2192564" y="158634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5306941" y="3662082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6651389" y="3922726"/>
            <a:ext cx="2844087" cy="2315420"/>
            <a:chOff x="8890663" y="2303870"/>
            <a:chExt cx="2844087" cy="23154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663" y="2502263"/>
              <a:ext cx="2844087" cy="2117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6719047" y="1491465"/>
            <a:ext cx="2853930" cy="2377004"/>
            <a:chOff x="4743141" y="2903208"/>
            <a:chExt cx="2853930" cy="237700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5464767" y="2903208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128A5-1C7C-55A8-3734-67A5FBE8F5A6}"/>
              </a:ext>
            </a:extLst>
          </p:cNvPr>
          <p:cNvGrpSpPr/>
          <p:nvPr/>
        </p:nvGrpSpPr>
        <p:grpSpPr>
          <a:xfrm>
            <a:off x="2063869" y="3868469"/>
            <a:ext cx="2853930" cy="2331745"/>
            <a:chOff x="681978" y="4006811"/>
            <a:chExt cx="2853930" cy="233174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F6A609-7AFD-AA50-725B-36BB4219C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EE169-B540-5880-663D-E7FDF9F715FE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5638" y="19200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 - D6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659562" y="1697965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4426690" y="70111"/>
            <a:ext cx="3666412" cy="1891798"/>
            <a:chOff x="5659863" y="3899416"/>
            <a:chExt cx="5031507" cy="259616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9142390" y="4792527"/>
              <a:ext cx="1548980" cy="506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4444369" y="1665925"/>
            <a:ext cx="3802125" cy="1891087"/>
            <a:chOff x="5467700" y="3056965"/>
            <a:chExt cx="4053881" cy="2016304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8099205" y="3704901"/>
              <a:ext cx="1422376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>
            <a:cxnSpLocks/>
          </p:cNvCxnSpPr>
          <p:nvPr/>
        </p:nvCxnSpPr>
        <p:spPr>
          <a:xfrm flipV="1">
            <a:off x="3563274" y="1543298"/>
            <a:ext cx="846054" cy="10077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4464597" y="3258487"/>
            <a:ext cx="3781898" cy="1891798"/>
            <a:chOff x="5456183" y="4840937"/>
            <a:chExt cx="4032315" cy="201706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8121778" y="5517345"/>
              <a:ext cx="1366720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9219533" y="3702802"/>
            <a:ext cx="2708772" cy="2276281"/>
            <a:chOff x="8989276" y="2303870"/>
            <a:chExt cx="2708772" cy="22762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276" y="2563847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4375833" y="4840943"/>
            <a:ext cx="3958538" cy="1992426"/>
            <a:chOff x="4743141" y="3155858"/>
            <a:chExt cx="4220651" cy="212435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7597070" y="3891287"/>
              <a:ext cx="1366722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3C9E78-27D5-2469-1FBF-189A6F15E0C9}"/>
              </a:ext>
            </a:extLst>
          </p:cNvPr>
          <p:cNvGrpSpPr/>
          <p:nvPr/>
        </p:nvGrpSpPr>
        <p:grpSpPr>
          <a:xfrm>
            <a:off x="635954" y="4120652"/>
            <a:ext cx="2733399" cy="2207587"/>
            <a:chOff x="575303" y="4472724"/>
            <a:chExt cx="2844088" cy="229698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8A6F66A-0754-611B-3808-3478F6BF6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03" y="4652679"/>
              <a:ext cx="2844088" cy="211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B1E28-A53B-0F38-A093-FBAF6516F77D}"/>
                </a:ext>
              </a:extLst>
            </p:cNvPr>
            <p:cNvSpPr txBox="1"/>
            <p:nvPr/>
          </p:nvSpPr>
          <p:spPr>
            <a:xfrm>
              <a:off x="1556828" y="4472724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NFH2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2F2C8-1F02-64C0-8A9C-00F412114141}"/>
              </a:ext>
            </a:extLst>
          </p:cNvPr>
          <p:cNvCxnSpPr>
            <a:cxnSpLocks/>
          </p:cNvCxnSpPr>
          <p:nvPr/>
        </p:nvCxnSpPr>
        <p:spPr>
          <a:xfrm>
            <a:off x="3612611" y="5269144"/>
            <a:ext cx="646568" cy="3506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0B2C5-6997-7B62-F999-AB0DE047C063}"/>
              </a:ext>
            </a:extLst>
          </p:cNvPr>
          <p:cNvGrpSpPr/>
          <p:nvPr/>
        </p:nvGrpSpPr>
        <p:grpSpPr>
          <a:xfrm>
            <a:off x="9094817" y="380461"/>
            <a:ext cx="2853930" cy="2331745"/>
            <a:chOff x="681978" y="4006811"/>
            <a:chExt cx="2853930" cy="2331745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54F49B3-8CBC-A0BA-750E-2494A0284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34D84B-E3D7-E58D-422D-27A39A945A17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C8B-76FB-0345-F7AB-BABC3F319663}"/>
              </a:ext>
            </a:extLst>
          </p:cNvPr>
          <p:cNvCxnSpPr>
            <a:cxnSpLocks/>
          </p:cNvCxnSpPr>
          <p:nvPr/>
        </p:nvCxnSpPr>
        <p:spPr>
          <a:xfrm>
            <a:off x="10521782" y="2812499"/>
            <a:ext cx="0" cy="6838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29F69-D00B-6276-F314-DE01D4D5DF28}"/>
              </a:ext>
            </a:extLst>
          </p:cNvPr>
          <p:cNvCxnSpPr/>
          <p:nvPr/>
        </p:nvCxnSpPr>
        <p:spPr>
          <a:xfrm>
            <a:off x="8737600" y="0"/>
            <a:ext cx="0" cy="68580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2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204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Mshuf Charge distributions</vt:lpstr>
      <vt:lpstr>Mshuf Height response</vt:lpstr>
      <vt:lpstr>Mshuf Morphologies  (end-block in parentheses)</vt:lpstr>
      <vt:lpstr>HD6 Charge dists</vt:lpstr>
      <vt:lpstr>Height response</vt:lpstr>
      <vt:lpstr>Temp - D6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8</cp:revision>
  <dcterms:created xsi:type="dcterms:W3CDTF">2024-04-02T22:20:58Z</dcterms:created>
  <dcterms:modified xsi:type="dcterms:W3CDTF">2024-04-04T20:41:49Z</dcterms:modified>
</cp:coreProperties>
</file>