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81" r:id="rId6"/>
    <p:sldId id="277" r:id="rId7"/>
    <p:sldId id="271" r:id="rId8"/>
    <p:sldId id="268" r:id="rId9"/>
    <p:sldId id="274" r:id="rId10"/>
    <p:sldId id="272" r:id="rId11"/>
    <p:sldId id="269" r:id="rId12"/>
    <p:sldId id="270" r:id="rId13"/>
    <p:sldId id="275" r:id="rId14"/>
    <p:sldId id="267" r:id="rId15"/>
    <p:sldId id="266" r:id="rId16"/>
    <p:sldId id="265" r:id="rId17"/>
    <p:sldId id="25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47" y="1390650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5D0EF1-C8E5-9369-6F0D-3396A363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6" y="1390650"/>
            <a:ext cx="3116513" cy="2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5E2B62-B8E8-32DB-7C31-2BB691DB8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47" y="1390650"/>
            <a:ext cx="3383241" cy="28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D445-F23B-D19E-2988-1461242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0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9BE6817-66B8-FE63-E666-4492E9F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7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565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50</cp:revision>
  <dcterms:created xsi:type="dcterms:W3CDTF">2023-07-26T17:49:20Z</dcterms:created>
  <dcterms:modified xsi:type="dcterms:W3CDTF">2024-03-13T21:05:51Z</dcterms:modified>
</cp:coreProperties>
</file>