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872386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987801" y="65389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080938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2" y="3140511"/>
            <a:ext cx="73046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ionomer—Pt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885406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24119"/>
            <a:ext cx="5757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747120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4994804"/>
            <a:ext cx="355601" cy="13615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51717" y="1357055"/>
            <a:ext cx="595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(cathode, far left of schematic)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(anode, right side of schematic)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Pt coated with thin film of ionomer immersed in 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/cm2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/cm2, elastic penalties become dominant.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A5DE5A2-0192-D1BE-C1ED-65E991C4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3973489"/>
            <a:ext cx="534876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556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36</cp:revision>
  <dcterms:created xsi:type="dcterms:W3CDTF">2022-03-28T18:43:16Z</dcterms:created>
  <dcterms:modified xsi:type="dcterms:W3CDTF">2024-06-19T22:48:40Z</dcterms:modified>
</cp:coreProperties>
</file>