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64" r:id="rId5"/>
    <p:sldId id="268" r:id="rId6"/>
    <p:sldId id="259" r:id="rId7"/>
    <p:sldId id="258" r:id="rId8"/>
    <p:sldId id="263" r:id="rId9"/>
    <p:sldId id="257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endParaRPr lang="en-US" dirty="0"/>
          </a:p>
          <a:p>
            <a:r>
              <a:rPr lang="en-US" dirty="0"/>
              <a:t>Overview of our theory</a:t>
            </a:r>
          </a:p>
          <a:p>
            <a:pPr lvl="1"/>
            <a:r>
              <a:rPr lang="en-US" dirty="0"/>
              <a:t>What kind of insight can theory provide to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459CE5-BC65-C666-2A63-8C888F350D31}"/>
              </a:ext>
            </a:extLst>
          </p:cNvPr>
          <p:cNvGrpSpPr/>
          <p:nvPr/>
        </p:nvGrpSpPr>
        <p:grpSpPr>
          <a:xfrm>
            <a:off x="2974030" y="2801724"/>
            <a:ext cx="3580411" cy="2324830"/>
            <a:chOff x="3899213" y="3905717"/>
            <a:chExt cx="3580411" cy="23248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677C4C-7400-1F6B-9F1C-C83A550AEE5A}"/>
                </a:ext>
              </a:extLst>
            </p:cNvPr>
            <p:cNvGrpSpPr/>
            <p:nvPr/>
          </p:nvGrpSpPr>
          <p:grpSpPr>
            <a:xfrm rot="2166680">
              <a:off x="5244055" y="4179760"/>
              <a:ext cx="855938" cy="1999940"/>
              <a:chOff x="10128639" y="1461371"/>
              <a:chExt cx="855938" cy="19999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E7429E-6D6A-2674-A811-911A613AB544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B4A47E5-BFE6-0E48-1DFF-9DAA4718F0A5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839013-A414-1786-CD6C-ABDBAB49E0B4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E539E9-558A-5369-FD6F-47D4F6FD9383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635BD87-5E01-4CC9-BD0B-3DCA44A59B38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4D1F2E7-86F4-2792-9ECA-71A7084F77CA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102F6B-E5D1-039E-D06F-FE7289DCBA0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4506689" y="4933883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4422275" y="592050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5130022" y="4295762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6416837" y="552327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5248179" y="506907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6637084" y="403524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5452638" y="606171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5288608" y="4464590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4652706" y="5124850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4913" y="4235796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2835" y="5760676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15" y="5215834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466" y="5703907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0010" y="5557356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AC76DE6-4717-4DB0-0784-FBEEC93910F8}"/>
                </a:ext>
              </a:extLst>
            </p:cNvPr>
            <p:cNvSpPr/>
            <p:nvPr/>
          </p:nvSpPr>
          <p:spPr>
            <a:xfrm>
              <a:off x="6382189" y="45894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198CD4D-C0B6-CC21-A425-7DBE059236F5}"/>
                </a:ext>
              </a:extLst>
            </p:cNvPr>
            <p:cNvSpPr/>
            <p:nvPr/>
          </p:nvSpPr>
          <p:spPr>
            <a:xfrm>
              <a:off x="5785736" y="5447432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4661427" y="441887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6800765" y="556858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7388184" y="39864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6514913" y="505661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6254508" y="4018804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985418" y="476541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6062222" y="489101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6121165" y="602575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4311244" y="548837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3899213" y="5192182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5163297" y="390571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5163297" y="555735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E985F08-1AC8-F9E1-273C-328FB26BF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012" y="4751530"/>
              <a:ext cx="444936" cy="61342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FD0724-50FC-3526-9927-FA4B694F390A}"/>
              </a:ext>
            </a:extLst>
          </p:cNvPr>
          <p:cNvGrpSpPr/>
          <p:nvPr/>
        </p:nvGrpSpPr>
        <p:grpSpPr>
          <a:xfrm>
            <a:off x="7569589" y="3151581"/>
            <a:ext cx="1564313" cy="1738551"/>
            <a:chOff x="8816475" y="3821976"/>
            <a:chExt cx="1564313" cy="173855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8850754" y="436524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8816475" y="3884323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8889448" y="489037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8889448" y="5347348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9144974" y="3821976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9288410" y="4267818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9288409" y="4776131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409" y="4776131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9294837" y="5221973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837" y="5221973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Box 1038">
            <a:extLst>
              <a:ext uri="{FF2B5EF4-FFF2-40B4-BE49-F238E27FC236}">
                <a16:creationId xmlns:a16="http://schemas.microsoft.com/office/drawing/2014/main" id="{F35A32E7-68B3-E7AE-00A2-8F5B0B593BF3}"/>
              </a:ext>
            </a:extLst>
          </p:cNvPr>
          <p:cNvSpPr txBox="1"/>
          <p:nvPr/>
        </p:nvSpPr>
        <p:spPr>
          <a:xfrm>
            <a:off x="4819119" y="5849178"/>
            <a:ext cx="2367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Microphase segregation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4633EBB7-CF33-1060-38F9-46685CA89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4"/>
          <a:stretch/>
        </p:blipFill>
        <p:spPr>
          <a:xfrm>
            <a:off x="4250630" y="4275197"/>
            <a:ext cx="5545835" cy="1475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3D4C9-7B1A-9709-5B6D-4D81F5F3D0BE}"/>
              </a:ext>
            </a:extLst>
          </p:cNvPr>
          <p:cNvSpPr txBox="1"/>
          <p:nvPr/>
        </p:nvSpPr>
        <p:spPr>
          <a:xfrm>
            <a:off x="1420798" y="5845438"/>
            <a:ext cx="2367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Attraction-dominated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FE4C90A-D9F8-EBD9-6B39-6E4F37832073}"/>
              </a:ext>
            </a:extLst>
          </p:cNvPr>
          <p:cNvGrpSpPr/>
          <p:nvPr/>
        </p:nvGrpSpPr>
        <p:grpSpPr>
          <a:xfrm>
            <a:off x="1775884" y="2567672"/>
            <a:ext cx="8167823" cy="1825590"/>
            <a:chOff x="1813985" y="2681972"/>
            <a:chExt cx="7876820" cy="1760548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BB0D265-5AAB-A11E-F82E-447DC61C3219}"/>
                </a:ext>
              </a:extLst>
            </p:cNvPr>
            <p:cNvSpPr/>
            <p:nvPr/>
          </p:nvSpPr>
          <p:spPr>
            <a:xfrm rot="5400000">
              <a:off x="6075360" y="-704498"/>
              <a:ext cx="125420" cy="697389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251A9D0-6216-1C32-F6C1-362373B4C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322" y="2681972"/>
              <a:ext cx="157694" cy="17083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AD08820-59DF-74D8-4808-ECDA1FC51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3985" y="2904838"/>
              <a:ext cx="7876820" cy="1537682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95FB434-8085-54DC-F260-18C98E9E890F}"/>
              </a:ext>
            </a:extLst>
          </p:cNvPr>
          <p:cNvSpPr/>
          <p:nvPr/>
        </p:nvSpPr>
        <p:spPr>
          <a:xfrm>
            <a:off x="4203005" y="2798772"/>
            <a:ext cx="3836460" cy="3706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6C969A70-51BF-C06F-60CF-CC73117D0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52"/>
          <a:stretch/>
        </p:blipFill>
        <p:spPr>
          <a:xfrm>
            <a:off x="2161089" y="4208522"/>
            <a:ext cx="886911" cy="1475690"/>
          </a:xfrm>
          <a:prstGeom prst="rect">
            <a:avLst/>
          </a:prstGeom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6B4258D2-5525-4F91-4D14-13C296714A78}"/>
              </a:ext>
            </a:extLst>
          </p:cNvPr>
          <p:cNvSpPr txBox="1"/>
          <p:nvPr/>
        </p:nvSpPr>
        <p:spPr>
          <a:xfrm>
            <a:off x="7843308" y="5849178"/>
            <a:ext cx="2367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Repulsion-dominated</a:t>
            </a:r>
          </a:p>
        </p:txBody>
      </p: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71FD-6635-BAD6-D2C1-F0B397C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2657-DB72-932A-3F7B-000A5E6E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4678-AA10-9DB7-A181-45FB86B9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D26A261-6C53-A543-AE6A-1A5068D7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3" y="3455983"/>
            <a:ext cx="9699577" cy="15607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8C7A46E-0B94-A46C-D0EF-CD318F58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11" y="3696389"/>
            <a:ext cx="9699577" cy="15607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63649D9-B107-C047-4824-99D7C4BB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5" y="5104700"/>
            <a:ext cx="9699577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869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Nafion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58</cp:revision>
  <dcterms:created xsi:type="dcterms:W3CDTF">2022-03-28T18:43:16Z</dcterms:created>
  <dcterms:modified xsi:type="dcterms:W3CDTF">2024-07-18T22:39:26Z</dcterms:modified>
</cp:coreProperties>
</file>