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  <p:sldId id="271" r:id="rId13"/>
    <p:sldId id="272" r:id="rId14"/>
    <p:sldId id="270" r:id="rId15"/>
    <p:sldId id="273" r:id="rId16"/>
    <p:sldId id="274" r:id="rId17"/>
    <p:sldId id="276" r:id="rId18"/>
    <p:sldId id="277" r:id="rId19"/>
    <p:sldId id="278" r:id="rId20"/>
    <p:sldId id="279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5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F1672BC-3475-52EF-56E8-35A883E1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44509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D9695A-A501-0DBE-71EE-D405E70AB751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2.6</a:t>
            </a:r>
          </a:p>
        </p:txBody>
      </p:sp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02CBDDB-844F-7BA4-9271-03093D57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2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23C25-83D3-6331-30BF-BFDDDCEE0F09}"/>
              </a:ext>
            </a:extLst>
          </p:cNvPr>
          <p:cNvSpPr txBox="1"/>
          <p:nvPr/>
        </p:nvSpPr>
        <p:spPr>
          <a:xfrm>
            <a:off x="10186835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E1236B5-C48D-67DD-44B0-CC197D0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1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95D9F524-C3FD-ADC6-E237-0E4F141F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C7CD196-36BF-5958-6F65-427CF282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3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893A8-A111-7CEC-E0CA-E6FB3B38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1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E7A85B-FA5A-C71B-2662-C527D510C344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F23061-ABDD-ED16-84EE-D4ED55093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8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4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5DDF7AE-6ED3-BCB8-7F34-99CEBD30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70" y="2363032"/>
            <a:ext cx="3392512" cy="25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8456F66-E1FA-872A-50C3-03B3C326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90" y="2363034"/>
            <a:ext cx="3392509" cy="25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1B3939F-AE73-04A9-12C6-2CAE16DD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45" y="2363032"/>
            <a:ext cx="3392511" cy="25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73269AE-C65D-1EF6-28FE-C5546F40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8757"/>
            <a:ext cx="3392510" cy="25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709582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AB600E3C-63A3-C9FC-F26F-B6FD5C72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8433AB2-2ED0-309E-B1CD-3DBCAAB7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36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988C09F-DB9F-C7D0-94B5-5A3190E5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4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F817409-8204-ECF4-EC22-49971CC54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994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449F44-388C-155B-BE93-47E3CC0AF1FE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82969-81DA-51ED-0CE3-73AECAD66881}"/>
              </a:ext>
            </a:extLst>
          </p:cNvPr>
          <p:cNvSpPr/>
          <p:nvPr/>
        </p:nvSpPr>
        <p:spPr>
          <a:xfrm>
            <a:off x="9411419" y="638355"/>
            <a:ext cx="1130060" cy="2846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9724E8F-6CAD-5C51-2F99-171469275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41"/>
          <a:stretch/>
        </p:blipFill>
        <p:spPr bwMode="auto">
          <a:xfrm>
            <a:off x="8477289" y="2265265"/>
            <a:ext cx="3514645" cy="200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F3F8B3-2D70-6465-8D39-708ABDBAF55A}"/>
              </a:ext>
            </a:extLst>
          </p:cNvPr>
          <p:cNvSpPr/>
          <p:nvPr/>
        </p:nvSpPr>
        <p:spPr>
          <a:xfrm>
            <a:off x="9506481" y="2447330"/>
            <a:ext cx="1130060" cy="2846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5B8E63-65AA-9ED5-7FF7-FF4887FA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956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C3E0AE0-E070-2F42-B869-4DC4B1CEF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37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BF0C717-7C63-5106-78A9-5387E1BF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18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465A957-91CF-98C7-EF14-6B3D618A3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8754"/>
            <a:ext cx="3440167" cy="25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8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2.00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3543B8-8BAD-816B-9591-B77799AC4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145" y="3738741"/>
            <a:ext cx="946032" cy="1640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5089583"/>
            <a:ext cx="491700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B05FB-CF17-9A9F-777C-AB54901911C8}"/>
              </a:ext>
            </a:extLst>
          </p:cNvPr>
          <p:cNvSpPr txBox="1"/>
          <p:nvPr/>
        </p:nvSpPr>
        <p:spPr>
          <a:xfrm>
            <a:off x="5512806" y="640554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 = 0.25*b^3</a:t>
            </a:r>
          </a:p>
        </p:txBody>
      </p:sp>
    </p:spTree>
    <p:extLst>
      <p:ext uri="{BB962C8B-B14F-4D97-AF65-F5344CB8AC3E}">
        <p14:creationId xmlns:p14="http://schemas.microsoft.com/office/powerpoint/2010/main" val="150161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E8FA2C4-518E-8E56-9E5A-BED328BCF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66" y="310550"/>
            <a:ext cx="3592971" cy="609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7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3B4D422-9CE6-946F-B74C-4BD780C5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7" y="2075012"/>
            <a:ext cx="3623581" cy="27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2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4B7B-7306-7EB3-8134-DD8BE238B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66986-C320-65F7-1EDC-CBEBFC1B5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7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>
            <a:extLst>
              <a:ext uri="{FF2B5EF4-FFF2-40B4-BE49-F238E27FC236}">
                <a16:creationId xmlns:a16="http://schemas.microsoft.com/office/drawing/2014/main" id="{7F3EAF3A-DAFE-F815-5348-733C52BE5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1758" y="445788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520540-465D-5105-6AD2-F09277509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2762096" y="429975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26B17450-D751-34E1-140A-5ABDDCFD7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0" y="2572408"/>
            <a:ext cx="3607235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2E175D4-D41C-3838-A5D9-41BEFE25F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2762097" y="2565762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3A62D1D-A5EF-07D5-498F-9071AC4FD4DD}"/>
              </a:ext>
            </a:extLst>
          </p:cNvPr>
          <p:cNvSpPr/>
          <p:nvPr/>
        </p:nvSpPr>
        <p:spPr>
          <a:xfrm>
            <a:off x="601105" y="3279764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419A6-1539-36F5-5DF2-1E0C2591A504}"/>
              </a:ext>
            </a:extLst>
          </p:cNvPr>
          <p:cNvSpPr txBox="1"/>
          <p:nvPr/>
        </p:nvSpPr>
        <p:spPr>
          <a:xfrm>
            <a:off x="4115472" y="-5386"/>
            <a:ext cx="373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Traced b25v3 </a:t>
            </a:r>
            <a:r>
              <a:rPr lang="en-US" dirty="0"/>
              <a:t>and applied onto others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4494E7-EC9F-611F-B00E-BC7C405E2174}"/>
              </a:ext>
            </a:extLst>
          </p:cNvPr>
          <p:cNvSpPr/>
          <p:nvPr/>
        </p:nvSpPr>
        <p:spPr>
          <a:xfrm>
            <a:off x="3365525" y="3288771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2A90FBB0-89F9-271F-98C1-5741AF324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5544802" y="363946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965A0E-2867-4F6A-FF96-0BF56CEB2264}"/>
              </a:ext>
            </a:extLst>
          </p:cNvPr>
          <p:cNvSpPr/>
          <p:nvPr/>
        </p:nvSpPr>
        <p:spPr>
          <a:xfrm>
            <a:off x="6160554" y="1147356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3B7771-DCC8-16FA-081A-E385F135F8AD}"/>
              </a:ext>
            </a:extLst>
          </p:cNvPr>
          <p:cNvSpPr/>
          <p:nvPr/>
        </p:nvSpPr>
        <p:spPr>
          <a:xfrm>
            <a:off x="609730" y="1155982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9D828F2-58AB-16DC-4180-371EB6DB4A24}"/>
              </a:ext>
            </a:extLst>
          </p:cNvPr>
          <p:cNvSpPr/>
          <p:nvPr/>
        </p:nvSpPr>
        <p:spPr>
          <a:xfrm>
            <a:off x="3375184" y="1168541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676F5-4CFE-E510-54D2-21CC048ED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65"/>
          <a:stretch/>
        </p:blipFill>
        <p:spPr bwMode="auto">
          <a:xfrm>
            <a:off x="8297478" y="363946"/>
            <a:ext cx="3612786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82437D-AA1E-147D-8045-4AA916DBA9DB}"/>
              </a:ext>
            </a:extLst>
          </p:cNvPr>
          <p:cNvSpPr/>
          <p:nvPr/>
        </p:nvSpPr>
        <p:spPr>
          <a:xfrm>
            <a:off x="8913230" y="1124362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8781BAA7-7F87-0C83-8E5F-90D4ED8634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41"/>
          <a:stretch/>
        </p:blipFill>
        <p:spPr bwMode="auto">
          <a:xfrm>
            <a:off x="5544802" y="2573797"/>
            <a:ext cx="3514645" cy="200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4116E4-1A1D-E853-1CC9-967343620925}"/>
              </a:ext>
            </a:extLst>
          </p:cNvPr>
          <p:cNvSpPr/>
          <p:nvPr/>
        </p:nvSpPr>
        <p:spPr>
          <a:xfrm>
            <a:off x="6111824" y="3295431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0380A6-5B54-8E43-1EC9-51DE75EA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47982" y="561749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193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  <vt:lpstr>PowerPoint Presentation</vt:lpstr>
      <vt:lpstr>PowerPoint Presentation</vt:lpstr>
      <vt:lpstr>b = 1.50</vt:lpstr>
      <vt:lpstr>PowerPoint Presentation</vt:lpstr>
      <vt:lpstr>PowerPoint Presentation</vt:lpstr>
      <vt:lpstr>b = 2.00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39</cp:revision>
  <dcterms:created xsi:type="dcterms:W3CDTF">2022-07-26T19:04:22Z</dcterms:created>
  <dcterms:modified xsi:type="dcterms:W3CDTF">2022-11-03T18:08:45Z</dcterms:modified>
</cp:coreProperties>
</file>