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6739878" y="1867244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10BB8-9448-FD1F-5A82-23A0B72F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95" y="1082040"/>
            <a:ext cx="4191205" cy="33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140C29-5703-EA25-FAFE-A4F5DDFCB05D}"/>
              </a:ext>
            </a:extLst>
          </p:cNvPr>
          <p:cNvSpPr/>
          <p:nvPr/>
        </p:nvSpPr>
        <p:spPr>
          <a:xfrm>
            <a:off x="2590137" y="4384358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all normalized (overall, mid-, end-)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4096869" y="2976290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0.4, 2C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1BBE3A-9C97-6F0A-4344-837FAA55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9" y="2000694"/>
            <a:ext cx="6760788" cy="31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118</Words>
  <Application>Microsoft Office PowerPoint</Application>
  <PresentationFormat>Widescreen</PresentationFormat>
  <Paragraphs>21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40</cp:revision>
  <dcterms:created xsi:type="dcterms:W3CDTF">2023-01-20T22:40:51Z</dcterms:created>
  <dcterms:modified xsi:type="dcterms:W3CDTF">2023-12-01T00:28:55Z</dcterms:modified>
</cp:coreProperties>
</file>