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XX/XX/XXXX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" y="2043306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9" y="2644474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3C53175C-7FB5-9EDD-E72E-6D26B423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98" y="2539840"/>
            <a:ext cx="3655203" cy="272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8281986" y="1442575"/>
            <a:ext cx="3109914" cy="2403798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8368188" y="3966092"/>
            <a:ext cx="2937510" cy="2270539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39E220-560B-0889-2559-61A33D16D2DD}"/>
              </a:ext>
            </a:extLst>
          </p:cNvPr>
          <p:cNvCxnSpPr>
            <a:cxnSpLocks/>
          </p:cNvCxnSpPr>
          <p:nvPr/>
        </p:nvCxnSpPr>
        <p:spPr>
          <a:xfrm>
            <a:off x="6724650" y="4078916"/>
            <a:ext cx="2605366" cy="1978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5768466" y="1971675"/>
            <a:ext cx="3442209" cy="21072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from the bimodal charge distribution</a:t>
            </a:r>
          </a:p>
          <a:p>
            <a:pPr lvl="1"/>
            <a:r>
              <a:rPr lang="en-US" dirty="0"/>
              <a:t>Approx half of the chains in inner layer and balance in outer</a:t>
            </a:r>
          </a:p>
        </p:txBody>
      </p: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B09AC93E-C722-A661-AFB0-2E000708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2" y="2423046"/>
            <a:ext cx="5824993" cy="244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C33686A-6CD6-8E6D-5F66-8595438A7BD5}"/>
              </a:ext>
            </a:extLst>
          </p:cNvPr>
          <p:cNvGrpSpPr/>
          <p:nvPr/>
        </p:nvGrpSpPr>
        <p:grpSpPr>
          <a:xfrm>
            <a:off x="2074287" y="2861048"/>
            <a:ext cx="3433325" cy="1154786"/>
            <a:chOff x="6696635" y="1773370"/>
            <a:chExt cx="3433325" cy="11547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6E9365-1A18-7F3A-AE24-491F44C8241A}"/>
                </a:ext>
              </a:extLst>
            </p:cNvPr>
            <p:cNvSpPr txBox="1"/>
            <p:nvPr/>
          </p:nvSpPr>
          <p:spPr>
            <a:xfrm>
              <a:off x="7028329" y="1773370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449321-071F-84EC-F649-E90031DD6D24}"/>
                </a:ext>
              </a:extLst>
            </p:cNvPr>
            <p:cNvSpPr txBox="1"/>
            <p:nvPr/>
          </p:nvSpPr>
          <p:spPr>
            <a:xfrm>
              <a:off x="7377672" y="25588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NFHD2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DC0E9D1-4832-2071-2604-12B8E5E56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2743490"/>
              <a:ext cx="691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717E59-5F8B-D34A-2352-7B07CD87F9BA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759388" y="1958036"/>
              <a:ext cx="2689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63435C-C8A6-D7BD-5A54-D598D0613A5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74142" y="2743490"/>
              <a:ext cx="1855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542E35-063E-3EBB-6B51-9611CEE409B3}"/>
                </a:ext>
              </a:extLst>
            </p:cNvPr>
            <p:cNvCxnSpPr>
              <a:cxnSpLocks/>
            </p:cNvCxnSpPr>
            <p:nvPr/>
          </p:nvCxnSpPr>
          <p:spPr>
            <a:xfrm>
              <a:off x="7646296" y="1955149"/>
              <a:ext cx="2214723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971</TotalTime>
  <Words>168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FreightSans Pro Semibold</vt:lpstr>
      <vt:lpstr>Lucida grande</vt:lpstr>
      <vt:lpstr>Lucida grande</vt:lpstr>
      <vt:lpstr>Office Theme</vt:lpstr>
      <vt:lpstr>NF Update</vt:lpstr>
      <vt:lpstr>System</vt:lpstr>
      <vt:lpstr>Model</vt:lpstr>
      <vt:lpstr>Method</vt:lpstr>
      <vt:lpstr>Results</vt:lpstr>
      <vt:lpstr>NFL</vt:lpstr>
      <vt:lpstr>NFM</vt:lpstr>
      <vt:lpstr>NFH(D2)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8</cp:revision>
  <dcterms:created xsi:type="dcterms:W3CDTF">2023-12-14T00:46:32Z</dcterms:created>
  <dcterms:modified xsi:type="dcterms:W3CDTF">2024-01-13T00:59:54Z</dcterms:modified>
</cp:coreProperties>
</file>